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9144000"/>
  <p:notesSz cx="6858000" cy="9144000"/>
  <p:embeddedFontLst>
    <p:embeddedFont>
      <p:font typeface="Corbel"/>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Corbel-regular.fntdata"/><Relationship Id="rId21" Type="http://schemas.openxmlformats.org/officeDocument/2006/relationships/slide" Target="slides/slide16.xml"/><Relationship Id="rId24" Type="http://schemas.openxmlformats.org/officeDocument/2006/relationships/font" Target="fonts/Corbel-italic.fntdata"/><Relationship Id="rId23" Type="http://schemas.openxmlformats.org/officeDocument/2006/relationships/font" Target="fonts/Corbel-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Corbel-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7a15005d98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a15005d9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7a15005d98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a15005d9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7a15005d98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7a15005d9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7a15005d98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a15005d9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7a15005d98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7a15005d9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7a15005d98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a15005d9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a15005d98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a15005d9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7a15005d98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a15005d9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итульный слайд" showMasterSp="0" type="title">
  <p:cSld name="TITLE">
    <p:spTree>
      <p:nvGrpSpPr>
        <p:cNvPr id="20" name="Shape 20"/>
        <p:cNvGrpSpPr/>
        <p:nvPr/>
      </p:nvGrpSpPr>
      <p:grpSpPr>
        <a:xfrm>
          <a:off x="0" y="0"/>
          <a:ext cx="0" cy="0"/>
          <a:chOff x="0" y="0"/>
          <a:chExt cx="0" cy="0"/>
        </a:xfrm>
      </p:grpSpPr>
      <p:sp>
        <p:nvSpPr>
          <p:cNvPr id="21" name="Google Shape;21;p2"/>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
        <p:nvSpPr>
          <p:cNvPr id="24" name="Google Shape;24;p2"/>
          <p:cNvSpPr/>
          <p:nvPr/>
        </p:nvSpPr>
        <p:spPr>
          <a:xfrm>
            <a:off x="0" y="-1"/>
            <a:ext cx="365760" cy="6854456"/>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5" name="Google Shape;25;p2"/>
          <p:cNvSpPr/>
          <p:nvPr/>
        </p:nvSpPr>
        <p:spPr>
          <a:xfrm>
            <a:off x="309558" y="680477"/>
            <a:ext cx="45720"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6" name="Google Shape;26;p2"/>
          <p:cNvSpPr/>
          <p:nvPr/>
        </p:nvSpPr>
        <p:spPr>
          <a:xfrm>
            <a:off x="269073" y="680477"/>
            <a:ext cx="27432"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7" name="Google Shape;27;p2"/>
          <p:cNvSpPr/>
          <p:nvPr/>
        </p:nvSpPr>
        <p:spPr>
          <a:xfrm>
            <a:off x="250020"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8" name="Google Shape;28;p2"/>
          <p:cNvSpPr/>
          <p:nvPr/>
        </p:nvSpPr>
        <p:spPr>
          <a:xfrm>
            <a:off x="221768"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9" name="Google Shape;29;p2"/>
          <p:cNvSpPr txBox="1"/>
          <p:nvPr>
            <p:ph type="ctrTitle"/>
          </p:nvPr>
        </p:nvSpPr>
        <p:spPr>
          <a:xfrm>
            <a:off x="914400" y="4343400"/>
            <a:ext cx="7772400" cy="1975104"/>
          </a:xfrm>
          <a:prstGeom prst="rect">
            <a:avLst/>
          </a:prstGeom>
          <a:noFill/>
          <a:ln>
            <a:noFill/>
          </a:ln>
        </p:spPr>
        <p:txBody>
          <a:bodyPr anchorCtr="0" anchor="t" bIns="45700" lIns="91425" spcFirstLastPara="1" rIns="91425" wrap="square" tIns="45700">
            <a:noAutofit/>
          </a:bodyPr>
          <a:lstStyle>
            <a:lvl1pPr lvl="0" marR="9144" algn="l">
              <a:spcBef>
                <a:spcPts val="0"/>
              </a:spcBef>
              <a:spcAft>
                <a:spcPts val="0"/>
              </a:spcAft>
              <a:buClr>
                <a:srgbClr val="C1EDFF"/>
              </a:buClr>
              <a:buSzPts val="4000"/>
              <a:buFont typeface="Consolas"/>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
          <p:cNvSpPr txBox="1"/>
          <p:nvPr>
            <p:ph idx="1" type="subTitle"/>
          </p:nvPr>
        </p:nvSpPr>
        <p:spPr>
          <a:xfrm>
            <a:off x="914400" y="2834640"/>
            <a:ext cx="7772400" cy="1508760"/>
          </a:xfrm>
          <a:prstGeom prst="rect">
            <a:avLst/>
          </a:prstGeom>
          <a:noFill/>
          <a:ln>
            <a:noFill/>
          </a:ln>
        </p:spPr>
        <p:txBody>
          <a:bodyPr anchorCtr="0" anchor="b" bIns="45700" lIns="100575" spcFirstLastPara="1" rIns="91425" wrap="square" tIns="45700">
            <a:normAutofit/>
          </a:bodyPr>
          <a:lstStyle>
            <a:lvl1pPr lvl="0" algn="l">
              <a:spcBef>
                <a:spcPts val="0"/>
              </a:spcBef>
              <a:spcAft>
                <a:spcPts val="0"/>
              </a:spcAft>
              <a:buSzPts val="1900"/>
              <a:buNone/>
              <a:defRPr sz="2000">
                <a:solidFill>
                  <a:schemeClr val="lt1"/>
                </a:solidFill>
              </a:defRPr>
            </a:lvl1pPr>
            <a:lvl2pPr lvl="1" algn="ctr">
              <a:spcBef>
                <a:spcPts val="360"/>
              </a:spcBef>
              <a:spcAft>
                <a:spcPts val="0"/>
              </a:spcAft>
              <a:buSzPts val="1620"/>
              <a:buNone/>
              <a:defRPr/>
            </a:lvl2pPr>
            <a:lvl3pPr lvl="2" algn="ctr">
              <a:spcBef>
                <a:spcPts val="360"/>
              </a:spcBef>
              <a:spcAft>
                <a:spcPts val="0"/>
              </a:spcAft>
              <a:buSzPts val="1800"/>
              <a:buNone/>
              <a:defRPr/>
            </a:lvl3pPr>
            <a:lvl4pPr lvl="3" algn="ctr">
              <a:spcBef>
                <a:spcPts val="360"/>
              </a:spcBef>
              <a:spcAft>
                <a:spcPts val="0"/>
              </a:spcAft>
              <a:buSzPts val="1800"/>
              <a:buNone/>
              <a:defRPr/>
            </a:lvl4pPr>
            <a:lvl5pPr lvl="4" algn="ctr">
              <a:spcBef>
                <a:spcPts val="360"/>
              </a:spcBef>
              <a:spcAft>
                <a:spcPts val="0"/>
              </a:spcAft>
              <a:buSzPts val="1800"/>
              <a:buNone/>
              <a:defRPr/>
            </a:lvl5pPr>
            <a:lvl6pPr lvl="5" algn="ctr">
              <a:spcBef>
                <a:spcPts val="360"/>
              </a:spcBef>
              <a:spcAft>
                <a:spcPts val="0"/>
              </a:spcAft>
              <a:buSzPts val="1800"/>
              <a:buNone/>
              <a:defRPr/>
            </a:lvl6pPr>
            <a:lvl7pPr lvl="6" algn="ctr">
              <a:spcBef>
                <a:spcPts val="360"/>
              </a:spcBef>
              <a:spcAft>
                <a:spcPts val="0"/>
              </a:spcAft>
              <a:buSzPts val="180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p:txBody>
      </p:sp>
      <p:sp>
        <p:nvSpPr>
          <p:cNvPr id="31" name="Google Shape;31;p2"/>
          <p:cNvSpPr/>
          <p:nvPr/>
        </p:nvSpPr>
        <p:spPr>
          <a:xfrm>
            <a:off x="255291" y="5047394"/>
            <a:ext cx="73152" cy="169164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32" name="Google Shape;32;p2"/>
          <p:cNvSpPr/>
          <p:nvPr/>
        </p:nvSpPr>
        <p:spPr>
          <a:xfrm>
            <a:off x="255291" y="4796819"/>
            <a:ext cx="73152" cy="2286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33" name="Google Shape;33;p2"/>
          <p:cNvSpPr/>
          <p:nvPr/>
        </p:nvSpPr>
        <p:spPr>
          <a:xfrm>
            <a:off x="255291" y="4637685"/>
            <a:ext cx="73152" cy="1371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34" name="Google Shape;34;p2"/>
          <p:cNvSpPr/>
          <p:nvPr/>
        </p:nvSpPr>
        <p:spPr>
          <a:xfrm>
            <a:off x="255291" y="4542559"/>
            <a:ext cx="73152" cy="7315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вертикальный текст" type="vertTx">
  <p:cSld name="VERTICAL_TEXT">
    <p:spTree>
      <p:nvGrpSpPr>
        <p:cNvPr id="131" name="Shape 131"/>
        <p:cNvGrpSpPr/>
        <p:nvPr/>
      </p:nvGrpSpPr>
      <p:grpSpPr>
        <a:xfrm>
          <a:off x="0" y="0"/>
          <a:ext cx="0" cy="0"/>
          <a:chOff x="0" y="0"/>
          <a:chExt cx="0" cy="0"/>
        </a:xfrm>
      </p:grpSpPr>
      <p:sp>
        <p:nvSpPr>
          <p:cNvPr id="132" name="Google Shape;132;p11"/>
          <p:cNvSpPr txBox="1"/>
          <p:nvPr>
            <p:ph type="title"/>
          </p:nvPr>
        </p:nvSpPr>
        <p:spPr>
          <a:xfrm>
            <a:off x="914400" y="512064"/>
            <a:ext cx="7772400" cy="9144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rgbClr val="C1ED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1"/>
          <p:cNvSpPr txBox="1"/>
          <p:nvPr>
            <p:ph idx="1" type="body"/>
          </p:nvPr>
        </p:nvSpPr>
        <p:spPr>
          <a:xfrm rot="5400000">
            <a:off x="2514600" y="183360"/>
            <a:ext cx="4572000" cy="7772400"/>
          </a:xfrm>
          <a:prstGeom prst="rect">
            <a:avLst/>
          </a:prstGeom>
          <a:noFill/>
          <a:ln>
            <a:noFill/>
          </a:ln>
        </p:spPr>
        <p:txBody>
          <a:bodyPr anchorCtr="0" anchor="t" bIns="45700" lIns="91425" spcFirstLastPara="1" rIns="91425" wrap="square" tIns="45700">
            <a:normAutofit/>
          </a:bodyPr>
          <a:lstStyle>
            <a:lvl1pPr indent="-337185" lvl="0" marL="457200" algn="l">
              <a:spcBef>
                <a:spcPts val="700"/>
              </a:spcBef>
              <a:spcAft>
                <a:spcPts val="0"/>
              </a:spcAft>
              <a:buSzPts val="1710"/>
              <a:buChar char="▪"/>
              <a:defRPr/>
            </a:lvl1pPr>
            <a:lvl2pPr indent="-331469" lvl="1" marL="914400" algn="l">
              <a:spcBef>
                <a:spcPts val="360"/>
              </a:spcBef>
              <a:spcAft>
                <a:spcPts val="0"/>
              </a:spcAft>
              <a:buSzPts val="162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134" name="Google Shape;134;p11"/>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1"/>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1"/>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Вертикальный заголовок и текст" type="vertTitleAndTx">
  <p:cSld name="VERTICAL_TITLE_AND_VERTICAL_TEXT">
    <p:spTree>
      <p:nvGrpSpPr>
        <p:cNvPr id="137" name="Shape 137"/>
        <p:cNvGrpSpPr/>
        <p:nvPr/>
      </p:nvGrpSpPr>
      <p:grpSpPr>
        <a:xfrm>
          <a:off x="0" y="0"/>
          <a:ext cx="0" cy="0"/>
          <a:chOff x="0" y="0"/>
          <a:chExt cx="0" cy="0"/>
        </a:xfrm>
      </p:grpSpPr>
      <p:sp>
        <p:nvSpPr>
          <p:cNvPr id="138" name="Google Shape;138;p12"/>
          <p:cNvSpPr txBox="1"/>
          <p:nvPr>
            <p:ph type="title"/>
          </p:nvPr>
        </p:nvSpPr>
        <p:spPr>
          <a:xfrm rot="5400000">
            <a:off x="4694238" y="2209802"/>
            <a:ext cx="5851525" cy="19812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C1ED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12"/>
          <p:cNvSpPr txBox="1"/>
          <p:nvPr>
            <p:ph idx="1" type="body"/>
          </p:nvPr>
        </p:nvSpPr>
        <p:spPr>
          <a:xfrm rot="5400000">
            <a:off x="617537" y="266701"/>
            <a:ext cx="5851525" cy="5867400"/>
          </a:xfrm>
          <a:prstGeom prst="rect">
            <a:avLst/>
          </a:prstGeom>
          <a:noFill/>
          <a:ln>
            <a:noFill/>
          </a:ln>
        </p:spPr>
        <p:txBody>
          <a:bodyPr anchorCtr="0" anchor="t" bIns="45700" lIns="91425" spcFirstLastPara="1" rIns="91425" wrap="square" tIns="45700">
            <a:normAutofit/>
          </a:bodyPr>
          <a:lstStyle>
            <a:lvl1pPr indent="-337185" lvl="0" marL="457200" algn="l">
              <a:spcBef>
                <a:spcPts val="700"/>
              </a:spcBef>
              <a:spcAft>
                <a:spcPts val="0"/>
              </a:spcAft>
              <a:buSzPts val="1710"/>
              <a:buChar char="▪"/>
              <a:defRPr/>
            </a:lvl1pPr>
            <a:lvl2pPr indent="-331469" lvl="1" marL="914400" algn="l">
              <a:spcBef>
                <a:spcPts val="360"/>
              </a:spcBef>
              <a:spcAft>
                <a:spcPts val="0"/>
              </a:spcAft>
              <a:buSzPts val="162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140" name="Google Shape;140;p12"/>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12"/>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2"/>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ъект с подписью" type="objTx">
  <p:cSld name="OBJECT_WITH_CAPTION_TEXT">
    <p:spTree>
      <p:nvGrpSpPr>
        <p:cNvPr id="35" name="Shape 35"/>
        <p:cNvGrpSpPr/>
        <p:nvPr/>
      </p:nvGrpSpPr>
      <p:grpSpPr>
        <a:xfrm>
          <a:off x="0" y="0"/>
          <a:ext cx="0" cy="0"/>
          <a:chOff x="0" y="0"/>
          <a:chExt cx="0" cy="0"/>
        </a:xfrm>
      </p:grpSpPr>
      <p:sp>
        <p:nvSpPr>
          <p:cNvPr id="36" name="Google Shape;36;p3"/>
          <p:cNvSpPr txBox="1"/>
          <p:nvPr>
            <p:ph type="title"/>
          </p:nvPr>
        </p:nvSpPr>
        <p:spPr>
          <a:xfrm>
            <a:off x="685800" y="273050"/>
            <a:ext cx="8229600" cy="11620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C1EDFF"/>
              </a:buClr>
              <a:buSzPts val="3600"/>
              <a:buFont typeface="Consolas"/>
              <a:buNone/>
              <a:defRPr b="0"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3"/>
          <p:cNvSpPr txBox="1"/>
          <p:nvPr>
            <p:ph idx="1" type="body"/>
          </p:nvPr>
        </p:nvSpPr>
        <p:spPr>
          <a:xfrm>
            <a:off x="685800" y="1435100"/>
            <a:ext cx="2514600" cy="4572000"/>
          </a:xfrm>
          <a:prstGeom prst="rect">
            <a:avLst/>
          </a:prstGeom>
          <a:noFill/>
          <a:ln>
            <a:noFill/>
          </a:ln>
        </p:spPr>
        <p:txBody>
          <a:bodyPr anchorCtr="0" anchor="t" bIns="45700" lIns="91425" spcFirstLastPara="1" rIns="91425" wrap="square" tIns="45700">
            <a:normAutofit/>
          </a:bodyPr>
          <a:lstStyle>
            <a:lvl1pPr indent="-228600" lvl="0" marL="457200" algn="l">
              <a:spcBef>
                <a:spcPts val="700"/>
              </a:spcBef>
              <a:spcAft>
                <a:spcPts val="0"/>
              </a:spcAft>
              <a:buSzPts val="1710"/>
              <a:buNone/>
              <a:defRPr sz="1800"/>
            </a:lvl1pPr>
            <a:lvl2pPr indent="-228600" lvl="1" marL="914400" algn="l">
              <a:spcBef>
                <a:spcPts val="240"/>
              </a:spcBef>
              <a:spcAft>
                <a:spcPts val="0"/>
              </a:spcAft>
              <a:buSzPts val="108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38" name="Google Shape;38;p3"/>
          <p:cNvSpPr txBox="1"/>
          <p:nvPr>
            <p:ph idx="2" type="body"/>
          </p:nvPr>
        </p:nvSpPr>
        <p:spPr>
          <a:xfrm>
            <a:off x="3429000" y="1435100"/>
            <a:ext cx="5486400" cy="4572000"/>
          </a:xfrm>
          <a:prstGeom prst="rect">
            <a:avLst/>
          </a:prstGeom>
          <a:noFill/>
          <a:ln>
            <a:noFill/>
          </a:ln>
        </p:spPr>
        <p:txBody>
          <a:bodyPr anchorCtr="0" anchor="t" bIns="45700" lIns="91425" spcFirstLastPara="1" rIns="91425" wrap="square" tIns="45700">
            <a:normAutofit/>
          </a:bodyPr>
          <a:lstStyle>
            <a:lvl1pPr indent="-421640" lvl="0" marL="457200" algn="l">
              <a:spcBef>
                <a:spcPts val="700"/>
              </a:spcBef>
              <a:spcAft>
                <a:spcPts val="0"/>
              </a:spcAft>
              <a:buSzPts val="3040"/>
              <a:buChar char="▪"/>
              <a:defRPr sz="3200"/>
            </a:lvl1pPr>
            <a:lvl2pPr indent="-388619" lvl="1" marL="914400" algn="l">
              <a:spcBef>
                <a:spcPts val="560"/>
              </a:spcBef>
              <a:spcAft>
                <a:spcPts val="0"/>
              </a:spcAft>
              <a:buSzPts val="2520"/>
              <a:buChar char="🢭"/>
              <a:defRPr sz="2800"/>
            </a:lvl2pPr>
            <a:lvl3pPr indent="-381000" lvl="2" marL="1371600" algn="l">
              <a:spcBef>
                <a:spcPts val="480"/>
              </a:spcBef>
              <a:spcAft>
                <a:spcPts val="0"/>
              </a:spcAft>
              <a:buSzPts val="2400"/>
              <a:buChar char="■"/>
              <a:defRPr sz="2400"/>
            </a:lvl3pPr>
            <a:lvl4pPr indent="-355600" lvl="3" marL="1828800" algn="l">
              <a:spcBef>
                <a:spcPts val="400"/>
              </a:spcBef>
              <a:spcAft>
                <a:spcPts val="0"/>
              </a:spcAft>
              <a:buSzPts val="2000"/>
              <a:buChar char="🢝"/>
              <a:defRPr sz="2000"/>
            </a:lvl4pPr>
            <a:lvl5pPr indent="-355600" lvl="4" marL="2286000" algn="l">
              <a:spcBef>
                <a:spcPts val="400"/>
              </a:spcBef>
              <a:spcAft>
                <a:spcPts val="0"/>
              </a:spcAft>
              <a:buSzPts val="2000"/>
              <a:buChar char="●"/>
              <a:defRPr sz="20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39" name="Google Shape;39;p3"/>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Пустой слайд" showMasterSp="0" type="blank">
  <p:cSld name="BLANK">
    <p:spTree>
      <p:nvGrpSpPr>
        <p:cNvPr id="42" name="Shape 42"/>
        <p:cNvGrpSpPr/>
        <p:nvPr/>
      </p:nvGrpSpPr>
      <p:grpSpPr>
        <a:xfrm>
          <a:off x="0" y="0"/>
          <a:ext cx="0" cy="0"/>
          <a:chOff x="0" y="0"/>
          <a:chExt cx="0" cy="0"/>
        </a:xfrm>
      </p:grpSpPr>
      <p:sp>
        <p:nvSpPr>
          <p:cNvPr id="43" name="Google Shape;43;p4"/>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4"/>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4"/>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объект" type="obj">
  <p:cSld name="OBJECT">
    <p:spTree>
      <p:nvGrpSpPr>
        <p:cNvPr id="46" name="Shape 46"/>
        <p:cNvGrpSpPr/>
        <p:nvPr/>
      </p:nvGrpSpPr>
      <p:grpSpPr>
        <a:xfrm>
          <a:off x="0" y="0"/>
          <a:ext cx="0" cy="0"/>
          <a:chOff x="0" y="0"/>
          <a:chExt cx="0" cy="0"/>
        </a:xfrm>
      </p:grpSpPr>
      <p:sp>
        <p:nvSpPr>
          <p:cNvPr id="47" name="Google Shape;47;p5"/>
          <p:cNvSpPr txBox="1"/>
          <p:nvPr>
            <p:ph type="title"/>
          </p:nvPr>
        </p:nvSpPr>
        <p:spPr>
          <a:xfrm>
            <a:off x="914400" y="512064"/>
            <a:ext cx="7772400" cy="9144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rgbClr val="C1ED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5"/>
          <p:cNvSpPr txBox="1"/>
          <p:nvPr>
            <p:ph idx="1" type="body"/>
          </p:nvPr>
        </p:nvSpPr>
        <p:spPr>
          <a:xfrm>
            <a:off x="914400" y="1783560"/>
            <a:ext cx="7772400" cy="4572000"/>
          </a:xfrm>
          <a:prstGeom prst="rect">
            <a:avLst/>
          </a:prstGeom>
          <a:noFill/>
          <a:ln>
            <a:noFill/>
          </a:ln>
        </p:spPr>
        <p:txBody>
          <a:bodyPr anchorCtr="0" anchor="t" bIns="45700" lIns="91425" spcFirstLastPara="1" rIns="91425" wrap="square" tIns="45700">
            <a:normAutofit/>
          </a:bodyPr>
          <a:lstStyle>
            <a:lvl1pPr indent="-337185" lvl="0" marL="457200" algn="l">
              <a:spcBef>
                <a:spcPts val="700"/>
              </a:spcBef>
              <a:spcAft>
                <a:spcPts val="0"/>
              </a:spcAft>
              <a:buSzPts val="1710"/>
              <a:buChar char="▪"/>
              <a:defRPr/>
            </a:lvl1pPr>
            <a:lvl2pPr indent="-331469" lvl="1" marL="914400" algn="l">
              <a:spcBef>
                <a:spcPts val="360"/>
              </a:spcBef>
              <a:spcAft>
                <a:spcPts val="0"/>
              </a:spcAft>
              <a:buSzPts val="162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9" name="Google Shape;49;p5"/>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5"/>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5"/>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раздела" type="secHead">
  <p:cSld name="SECTION_HEADER">
    <p:spTree>
      <p:nvGrpSpPr>
        <p:cNvPr id="52" name="Shape 52"/>
        <p:cNvGrpSpPr/>
        <p:nvPr/>
      </p:nvGrpSpPr>
      <p:grpSpPr>
        <a:xfrm>
          <a:off x="0" y="0"/>
          <a:ext cx="0" cy="0"/>
          <a:chOff x="0" y="0"/>
          <a:chExt cx="0" cy="0"/>
        </a:xfrm>
      </p:grpSpPr>
      <p:sp>
        <p:nvSpPr>
          <p:cNvPr id="53" name="Google Shape;53;p6"/>
          <p:cNvSpPr/>
          <p:nvPr/>
        </p:nvSpPr>
        <p:spPr>
          <a:xfrm>
            <a:off x="4828952" y="1073888"/>
            <a:ext cx="4322136" cy="5791200"/>
          </a:xfrm>
          <a:custGeom>
            <a:rect b="b" l="l" r="r" t="t"/>
            <a:pathLst>
              <a:path extrusionOk="0" h="3648" w="2736">
                <a:moveTo>
                  <a:pt x="0" y="3648"/>
                </a:moveTo>
                <a:lnTo>
                  <a:pt x="720" y="2016"/>
                </a:lnTo>
                <a:lnTo>
                  <a:pt x="2736" y="672"/>
                </a:lnTo>
                <a:lnTo>
                  <a:pt x="2736" y="720"/>
                </a:lnTo>
                <a:lnTo>
                  <a:pt x="744" y="2038"/>
                </a:lnTo>
                <a:lnTo>
                  <a:pt x="48" y="3648"/>
                </a:lnTo>
                <a:lnTo>
                  <a:pt x="48" y="3648"/>
                </a:lnTo>
                <a:close/>
              </a:path>
            </a:pathLst>
          </a:custGeom>
          <a:noFill/>
          <a:ln cap="flat" cmpd="sng" w="9525">
            <a:solidFill>
              <a:schemeClr val="accent2">
                <a:alpha val="52941"/>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4" name="Google Shape;54;p6"/>
          <p:cNvSpPr/>
          <p:nvPr/>
        </p:nvSpPr>
        <p:spPr>
          <a:xfrm>
            <a:off x="373966" y="0"/>
            <a:ext cx="5514536" cy="6615332"/>
          </a:xfrm>
          <a:custGeom>
            <a:rect b="b" l="l" r="r" t="t"/>
            <a:pathLst>
              <a:path extrusionOk="0" h="4128" w="3504">
                <a:moveTo>
                  <a:pt x="0" y="4080"/>
                </a:moveTo>
                <a:lnTo>
                  <a:pt x="0" y="4128"/>
                </a:lnTo>
                <a:lnTo>
                  <a:pt x="3504" y="2640"/>
                </a:lnTo>
                <a:lnTo>
                  <a:pt x="2880" y="0"/>
                </a:lnTo>
                <a:lnTo>
                  <a:pt x="2832" y="0"/>
                </a:lnTo>
                <a:lnTo>
                  <a:pt x="3465" y="2619"/>
                </a:lnTo>
                <a:lnTo>
                  <a:pt x="0" y="4080"/>
                </a:lnTo>
                <a:close/>
              </a:path>
            </a:pathLst>
          </a:custGeom>
          <a:noFill/>
          <a:ln cap="flat" cmpd="sng" w="9525">
            <a:solidFill>
              <a:schemeClr val="accent2">
                <a:alpha val="52941"/>
              </a:scheme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5" name="Google Shape;55;p6"/>
          <p:cNvSpPr/>
          <p:nvPr/>
        </p:nvSpPr>
        <p:spPr>
          <a:xfrm rot="5236414">
            <a:off x="4462128" y="1483600"/>
            <a:ext cx="4114800" cy="1188720"/>
          </a:xfrm>
          <a:custGeom>
            <a:rect b="b" l="l" r="r" t="t"/>
            <a:pathLst>
              <a:path extrusionOk="0" h="1344" w="3552">
                <a:moveTo>
                  <a:pt x="0" y="0"/>
                </a:moveTo>
                <a:lnTo>
                  <a:pt x="3552" y="1344"/>
                </a:lnTo>
                <a:lnTo>
                  <a:pt x="0" y="48"/>
                </a:lnTo>
                <a:lnTo>
                  <a:pt x="0" y="0"/>
                </a:lnTo>
                <a:close/>
              </a:path>
            </a:pathLst>
          </a:custGeom>
          <a:solidFill>
            <a:srgbClr val="566885">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6" name="Google Shape;56;p6"/>
          <p:cNvSpPr/>
          <p:nvPr/>
        </p:nvSpPr>
        <p:spPr>
          <a:xfrm>
            <a:off x="5943600" y="0"/>
            <a:ext cx="2743200" cy="4267200"/>
          </a:xfrm>
          <a:custGeom>
            <a:rect b="b" l="l" r="r" t="t"/>
            <a:pathLst>
              <a:path extrusionOk="0" h="2688" w="1728">
                <a:moveTo>
                  <a:pt x="1104" y="0"/>
                </a:moveTo>
                <a:lnTo>
                  <a:pt x="1728" y="0"/>
                </a:lnTo>
                <a:lnTo>
                  <a:pt x="0" y="2688"/>
                </a:lnTo>
                <a:lnTo>
                  <a:pt x="1104"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7" name="Google Shape;57;p6"/>
          <p:cNvSpPr/>
          <p:nvPr/>
        </p:nvSpPr>
        <p:spPr>
          <a:xfrm>
            <a:off x="5943600" y="4267200"/>
            <a:ext cx="3200400" cy="1143000"/>
          </a:xfrm>
          <a:custGeom>
            <a:rect b="b" l="l" r="r" t="t"/>
            <a:pathLst>
              <a:path extrusionOk="0" h="720" w="2016">
                <a:moveTo>
                  <a:pt x="0" y="0"/>
                </a:moveTo>
                <a:lnTo>
                  <a:pt x="2016" y="240"/>
                </a:lnTo>
                <a:lnTo>
                  <a:pt x="2016" y="720"/>
                </a:lnTo>
                <a:lnTo>
                  <a:pt x="0"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8" name="Google Shape;58;p6"/>
          <p:cNvSpPr/>
          <p:nvPr/>
        </p:nvSpPr>
        <p:spPr>
          <a:xfrm>
            <a:off x="5943600" y="0"/>
            <a:ext cx="1371600" cy="4267200"/>
          </a:xfrm>
          <a:custGeom>
            <a:rect b="b" l="l" r="r" t="t"/>
            <a:pathLst>
              <a:path extrusionOk="0" h="2688" w="864">
                <a:moveTo>
                  <a:pt x="864" y="0"/>
                </a:moveTo>
                <a:lnTo>
                  <a:pt x="0" y="2688"/>
                </a:lnTo>
                <a:lnTo>
                  <a:pt x="768" y="0"/>
                </a:lnTo>
                <a:lnTo>
                  <a:pt x="864"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59" name="Google Shape;59;p6"/>
          <p:cNvSpPr/>
          <p:nvPr/>
        </p:nvSpPr>
        <p:spPr>
          <a:xfrm>
            <a:off x="5948363" y="4246563"/>
            <a:ext cx="2090737" cy="2611437"/>
          </a:xfrm>
          <a:custGeom>
            <a:rect b="b" l="l" r="r" t="t"/>
            <a:pathLst>
              <a:path extrusionOk="0" h="1645" w="1317">
                <a:moveTo>
                  <a:pt x="1071" y="1645"/>
                </a:moveTo>
                <a:lnTo>
                  <a:pt x="1317" y="1645"/>
                </a:lnTo>
                <a:lnTo>
                  <a:pt x="0" y="0"/>
                </a:lnTo>
                <a:lnTo>
                  <a:pt x="1071" y="1645"/>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0" name="Google Shape;60;p6"/>
          <p:cNvSpPr/>
          <p:nvPr/>
        </p:nvSpPr>
        <p:spPr>
          <a:xfrm>
            <a:off x="5943600" y="4267200"/>
            <a:ext cx="1600200" cy="2590800"/>
          </a:xfrm>
          <a:custGeom>
            <a:rect b="b" l="l" r="r" t="t"/>
            <a:pathLst>
              <a:path extrusionOk="0" h="1632" w="1008">
                <a:moveTo>
                  <a:pt x="1008" y="1632"/>
                </a:moveTo>
                <a:lnTo>
                  <a:pt x="0" y="0"/>
                </a:lnTo>
                <a:lnTo>
                  <a:pt x="960" y="1632"/>
                </a:lnTo>
                <a:lnTo>
                  <a:pt x="1008" y="1632"/>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1" name="Google Shape;61;p6"/>
          <p:cNvSpPr/>
          <p:nvPr/>
        </p:nvSpPr>
        <p:spPr>
          <a:xfrm>
            <a:off x="5943600" y="1371600"/>
            <a:ext cx="3200400" cy="2895600"/>
          </a:xfrm>
          <a:custGeom>
            <a:rect b="b" l="l" r="r" t="t"/>
            <a:pathLst>
              <a:path extrusionOk="0" h="1824" w="2016">
                <a:moveTo>
                  <a:pt x="2016" y="0"/>
                </a:moveTo>
                <a:lnTo>
                  <a:pt x="2016" y="144"/>
                </a:lnTo>
                <a:lnTo>
                  <a:pt x="0" y="1824"/>
                </a:lnTo>
                <a:lnTo>
                  <a:pt x="2016"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2" name="Google Shape;62;p6"/>
          <p:cNvSpPr/>
          <p:nvPr/>
        </p:nvSpPr>
        <p:spPr>
          <a:xfrm>
            <a:off x="5943600" y="1752600"/>
            <a:ext cx="3200400" cy="2514600"/>
          </a:xfrm>
          <a:custGeom>
            <a:rect b="b" l="l" r="r" t="t"/>
            <a:pathLst>
              <a:path extrusionOk="0" h="1584" w="2016">
                <a:moveTo>
                  <a:pt x="2016" y="0"/>
                </a:moveTo>
                <a:lnTo>
                  <a:pt x="0" y="1584"/>
                </a:lnTo>
                <a:lnTo>
                  <a:pt x="2016" y="48"/>
                </a:lnTo>
                <a:lnTo>
                  <a:pt x="2016"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3" name="Google Shape;63;p6"/>
          <p:cNvSpPr/>
          <p:nvPr/>
        </p:nvSpPr>
        <p:spPr>
          <a:xfrm>
            <a:off x="990600" y="4267200"/>
            <a:ext cx="4953000" cy="2590800"/>
          </a:xfrm>
          <a:custGeom>
            <a:rect b="b" l="l" r="r" t="t"/>
            <a:pathLst>
              <a:path extrusionOk="0" h="1632" w="3120">
                <a:moveTo>
                  <a:pt x="0" y="1632"/>
                </a:moveTo>
                <a:lnTo>
                  <a:pt x="3120" y="0"/>
                </a:lnTo>
                <a:lnTo>
                  <a:pt x="1056" y="1632"/>
                </a:lnTo>
                <a:lnTo>
                  <a:pt x="0" y="1632"/>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4" name="Google Shape;64;p6"/>
          <p:cNvSpPr/>
          <p:nvPr/>
        </p:nvSpPr>
        <p:spPr>
          <a:xfrm>
            <a:off x="533400" y="4267200"/>
            <a:ext cx="5334000" cy="2590800"/>
          </a:xfrm>
          <a:custGeom>
            <a:rect b="b" l="l" r="r" t="t"/>
            <a:pathLst>
              <a:path extrusionOk="0" h="1632" w="3360">
                <a:moveTo>
                  <a:pt x="0" y="1632"/>
                </a:moveTo>
                <a:lnTo>
                  <a:pt x="3360" y="0"/>
                </a:lnTo>
                <a:lnTo>
                  <a:pt x="144" y="1632"/>
                </a:lnTo>
                <a:lnTo>
                  <a:pt x="0" y="1632"/>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5" name="Google Shape;65;p6"/>
          <p:cNvSpPr/>
          <p:nvPr/>
        </p:nvSpPr>
        <p:spPr>
          <a:xfrm>
            <a:off x="366824" y="2438400"/>
            <a:ext cx="5638800" cy="1828800"/>
          </a:xfrm>
          <a:custGeom>
            <a:rect b="b" l="l" r="r" t="t"/>
            <a:pathLst>
              <a:path extrusionOk="0" h="1152" w="3552">
                <a:moveTo>
                  <a:pt x="0" y="0"/>
                </a:moveTo>
                <a:lnTo>
                  <a:pt x="3504" y="1152"/>
                </a:lnTo>
                <a:lnTo>
                  <a:pt x="0" y="384"/>
                </a:lnTo>
                <a:lnTo>
                  <a:pt x="0"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6" name="Google Shape;66;p6"/>
          <p:cNvSpPr/>
          <p:nvPr/>
        </p:nvSpPr>
        <p:spPr>
          <a:xfrm>
            <a:off x="366824" y="2133600"/>
            <a:ext cx="5638800" cy="2133600"/>
          </a:xfrm>
          <a:custGeom>
            <a:rect b="b" l="l" r="r" t="t"/>
            <a:pathLst>
              <a:path extrusionOk="0" h="1344" w="3552">
                <a:moveTo>
                  <a:pt x="0" y="0"/>
                </a:moveTo>
                <a:lnTo>
                  <a:pt x="3552" y="1344"/>
                </a:lnTo>
                <a:lnTo>
                  <a:pt x="0" y="48"/>
                </a:lnTo>
                <a:lnTo>
                  <a:pt x="0" y="0"/>
                </a:lnTo>
                <a:close/>
              </a:path>
            </a:pathLst>
          </a:custGeom>
          <a:solidFill>
            <a:srgbClr val="536888">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7" name="Google Shape;67;p6"/>
          <p:cNvSpPr/>
          <p:nvPr/>
        </p:nvSpPr>
        <p:spPr>
          <a:xfrm>
            <a:off x="4572000" y="4267200"/>
            <a:ext cx="1371600" cy="2590800"/>
          </a:xfrm>
          <a:custGeom>
            <a:rect b="b" l="l" r="r" t="t"/>
            <a:pathLst>
              <a:path extrusionOk="0" h="1632" w="864">
                <a:moveTo>
                  <a:pt x="0" y="1632"/>
                </a:moveTo>
                <a:lnTo>
                  <a:pt x="96" y="1632"/>
                </a:lnTo>
                <a:lnTo>
                  <a:pt x="864" y="0"/>
                </a:lnTo>
                <a:lnTo>
                  <a:pt x="0" y="1632"/>
                </a:lnTo>
                <a:close/>
              </a:path>
            </a:pathLst>
          </a:custGeom>
          <a:solidFill>
            <a:srgbClr val="566885">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
        <p:nvSpPr>
          <p:cNvPr id="68" name="Google Shape;68;p6"/>
          <p:cNvSpPr txBox="1"/>
          <p:nvPr>
            <p:ph idx="1" type="body"/>
          </p:nvPr>
        </p:nvSpPr>
        <p:spPr>
          <a:xfrm>
            <a:off x="706902" y="1351672"/>
            <a:ext cx="5718048" cy="977486"/>
          </a:xfrm>
          <a:prstGeom prst="rect">
            <a:avLst/>
          </a:prstGeom>
          <a:noFill/>
          <a:ln>
            <a:noFill/>
          </a:ln>
        </p:spPr>
        <p:txBody>
          <a:bodyPr anchorCtr="0" anchor="t" bIns="0" lIns="82275" spcFirstLastPara="1" rIns="91425" wrap="square" tIns="45700">
            <a:normAutofit/>
          </a:bodyPr>
          <a:lstStyle>
            <a:lvl1pPr indent="-228600" lvl="0" marL="457200" algn="l">
              <a:spcBef>
                <a:spcPts val="700"/>
              </a:spcBef>
              <a:spcAft>
                <a:spcPts val="0"/>
              </a:spcAft>
              <a:buSzPts val="1900"/>
              <a:buNone/>
              <a:defRPr sz="2000">
                <a:solidFill>
                  <a:schemeClr val="lt1"/>
                </a:solidFill>
              </a:defRPr>
            </a:lvl1pPr>
            <a:lvl2pPr indent="-228600" lvl="1" marL="914400" algn="l">
              <a:spcBef>
                <a:spcPts val="360"/>
              </a:spcBef>
              <a:spcAft>
                <a:spcPts val="0"/>
              </a:spcAft>
              <a:buSzPts val="1620"/>
              <a:buNone/>
              <a:defRPr sz="1800">
                <a:solidFill>
                  <a:schemeClr val="lt1"/>
                </a:solidFill>
              </a:defRPr>
            </a:lvl2pPr>
            <a:lvl3pPr indent="-228600" lvl="2" marL="1371600" algn="l">
              <a:spcBef>
                <a:spcPts val="320"/>
              </a:spcBef>
              <a:spcAft>
                <a:spcPts val="0"/>
              </a:spcAft>
              <a:buSzPts val="1600"/>
              <a:buNone/>
              <a:defRPr sz="1600">
                <a:solidFill>
                  <a:schemeClr val="lt1"/>
                </a:solidFill>
              </a:defRPr>
            </a:lvl3pPr>
            <a:lvl4pPr indent="-228600" lvl="3" marL="1828800" algn="l">
              <a:spcBef>
                <a:spcPts val="280"/>
              </a:spcBef>
              <a:spcAft>
                <a:spcPts val="0"/>
              </a:spcAft>
              <a:buSzPts val="1400"/>
              <a:buNone/>
              <a:defRPr sz="1400">
                <a:solidFill>
                  <a:schemeClr val="lt1"/>
                </a:solidFill>
              </a:defRPr>
            </a:lvl4pPr>
            <a:lvl5pPr indent="-228600" lvl="4" marL="2286000" algn="l">
              <a:spcBef>
                <a:spcPts val="280"/>
              </a:spcBef>
              <a:spcAft>
                <a:spcPts val="0"/>
              </a:spcAft>
              <a:buSzPts val="1400"/>
              <a:buNone/>
              <a:defRPr sz="1400">
                <a:solidFill>
                  <a:schemeClr val="lt1"/>
                </a:solidFill>
              </a:defRPr>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9" name="Google Shape;69;p6"/>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
        <p:nvSpPr>
          <p:cNvPr id="72" name="Google Shape;72;p6"/>
          <p:cNvSpPr/>
          <p:nvPr/>
        </p:nvSpPr>
        <p:spPr>
          <a:xfrm>
            <a:off x="363160" y="402264"/>
            <a:ext cx="8503920" cy="886265"/>
          </a:xfrm>
          <a:prstGeom prst="rect">
            <a:avLst/>
          </a:prstGeom>
          <a:solidFill>
            <a:srgbClr val="566885">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73" name="Google Shape;73;p6"/>
          <p:cNvSpPr txBox="1"/>
          <p:nvPr>
            <p:ph type="title"/>
          </p:nvPr>
        </p:nvSpPr>
        <p:spPr>
          <a:xfrm>
            <a:off x="706902" y="512064"/>
            <a:ext cx="8156448" cy="777240"/>
          </a:xfrm>
          <a:prstGeom prst="rect">
            <a:avLst/>
          </a:prstGeom>
          <a:noFill/>
          <a:ln>
            <a:noFill/>
          </a:ln>
        </p:spPr>
        <p:txBody>
          <a:bodyPr anchorCtr="0" anchor="t" bIns="45700" lIns="91425" spcFirstLastPara="1" rIns="91425" wrap="square" tIns="64000">
            <a:noAutofit/>
          </a:bodyPr>
          <a:lstStyle>
            <a:lvl1pPr lvl="0" algn="l">
              <a:spcBef>
                <a:spcPts val="0"/>
              </a:spcBef>
              <a:spcAft>
                <a:spcPts val="0"/>
              </a:spcAft>
              <a:buClr>
                <a:srgbClr val="C1EDFF"/>
              </a:buClr>
              <a:buSzPts val="3800"/>
              <a:buFont typeface="Consolas"/>
              <a:buNone/>
              <a:defRPr b="0" sz="38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6"/>
          <p:cNvSpPr/>
          <p:nvPr/>
        </p:nvSpPr>
        <p:spPr>
          <a:xfrm flipH="1">
            <a:off x="371538" y="680477"/>
            <a:ext cx="27432"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75" name="Google Shape;75;p6"/>
          <p:cNvSpPr/>
          <p:nvPr/>
        </p:nvSpPr>
        <p:spPr>
          <a:xfrm flipH="1">
            <a:off x="411109" y="680477"/>
            <a:ext cx="27432"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76" name="Google Shape;76;p6"/>
          <p:cNvSpPr/>
          <p:nvPr/>
        </p:nvSpPr>
        <p:spPr>
          <a:xfrm flipH="1">
            <a:off x="448450"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77" name="Google Shape;77;p6"/>
          <p:cNvSpPr/>
          <p:nvPr/>
        </p:nvSpPr>
        <p:spPr>
          <a:xfrm flipH="1">
            <a:off x="476702"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78" name="Google Shape;78;p6"/>
          <p:cNvSpPr/>
          <p:nvPr/>
        </p:nvSpPr>
        <p:spPr>
          <a:xfrm>
            <a:off x="500478" y="680477"/>
            <a:ext cx="36576"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Два объекта" showMasterSp="0" type="twoObj">
  <p:cSld name="TWO_OBJECTS">
    <p:spTree>
      <p:nvGrpSpPr>
        <p:cNvPr id="79" name="Shape 79"/>
        <p:cNvGrpSpPr/>
        <p:nvPr/>
      </p:nvGrpSpPr>
      <p:grpSpPr>
        <a:xfrm>
          <a:off x="0" y="0"/>
          <a:ext cx="0" cy="0"/>
          <a:chOff x="0" y="0"/>
          <a:chExt cx="0" cy="0"/>
        </a:xfrm>
      </p:grpSpPr>
      <p:sp>
        <p:nvSpPr>
          <p:cNvPr id="80" name="Google Shape;80;p7"/>
          <p:cNvSpPr txBox="1"/>
          <p:nvPr>
            <p:ph type="title"/>
          </p:nvPr>
        </p:nvSpPr>
        <p:spPr>
          <a:xfrm>
            <a:off x="457200" y="512064"/>
            <a:ext cx="8229600" cy="9144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rgbClr val="C1ED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7"/>
          <p:cNvSpPr txBox="1"/>
          <p:nvPr>
            <p:ph idx="1" type="body"/>
          </p:nvPr>
        </p:nvSpPr>
        <p:spPr>
          <a:xfrm>
            <a:off x="464344" y="1770501"/>
            <a:ext cx="4038600" cy="4525963"/>
          </a:xfrm>
          <a:prstGeom prst="rect">
            <a:avLst/>
          </a:prstGeom>
          <a:noFill/>
          <a:ln>
            <a:noFill/>
          </a:ln>
        </p:spPr>
        <p:txBody>
          <a:bodyPr anchorCtr="0" anchor="t" bIns="45700" lIns="91425" spcFirstLastPara="1" rIns="91425" wrap="square" tIns="45700">
            <a:normAutofit/>
          </a:bodyPr>
          <a:lstStyle>
            <a:lvl1pPr indent="-397510" lvl="0" marL="457200" algn="l">
              <a:spcBef>
                <a:spcPts val="700"/>
              </a:spcBef>
              <a:spcAft>
                <a:spcPts val="0"/>
              </a:spcAft>
              <a:buSzPts val="2660"/>
              <a:buChar char="▪"/>
              <a:defRPr sz="2800"/>
            </a:lvl1pPr>
            <a:lvl2pPr indent="-365760" lvl="1" marL="914400" algn="l">
              <a:spcBef>
                <a:spcPts val="480"/>
              </a:spcBef>
              <a:spcAft>
                <a:spcPts val="0"/>
              </a:spcAft>
              <a:buSzPts val="2160"/>
              <a:buChar char="🢭"/>
              <a:defRPr sz="2400"/>
            </a:lvl2pPr>
            <a:lvl3pPr indent="-355600" lvl="2" marL="1371600" algn="l">
              <a:spcBef>
                <a:spcPts val="400"/>
              </a:spcBef>
              <a:spcAft>
                <a:spcPts val="0"/>
              </a:spcAft>
              <a:buSzPts val="2000"/>
              <a:buChar char="■"/>
              <a:defRPr sz="2000"/>
            </a:lvl3pPr>
            <a:lvl4pPr indent="-342900" lvl="3" marL="1828800" algn="l">
              <a:spcBef>
                <a:spcPts val="360"/>
              </a:spcBef>
              <a:spcAft>
                <a:spcPts val="0"/>
              </a:spcAft>
              <a:buSzPts val="180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2" name="Google Shape;82;p7"/>
          <p:cNvSpPr txBox="1"/>
          <p:nvPr>
            <p:ph idx="2" type="body"/>
          </p:nvPr>
        </p:nvSpPr>
        <p:spPr>
          <a:xfrm>
            <a:off x="4655344" y="1770501"/>
            <a:ext cx="4038600" cy="4525963"/>
          </a:xfrm>
          <a:prstGeom prst="rect">
            <a:avLst/>
          </a:prstGeom>
          <a:noFill/>
          <a:ln>
            <a:noFill/>
          </a:ln>
        </p:spPr>
        <p:txBody>
          <a:bodyPr anchorCtr="0" anchor="t" bIns="45700" lIns="91425" spcFirstLastPara="1" rIns="91425" wrap="square" tIns="45700">
            <a:normAutofit/>
          </a:bodyPr>
          <a:lstStyle>
            <a:lvl1pPr indent="-397510" lvl="0" marL="457200" algn="l">
              <a:spcBef>
                <a:spcPts val="700"/>
              </a:spcBef>
              <a:spcAft>
                <a:spcPts val="0"/>
              </a:spcAft>
              <a:buSzPts val="2660"/>
              <a:buChar char="▪"/>
              <a:defRPr sz="2800"/>
            </a:lvl1pPr>
            <a:lvl2pPr indent="-365760" lvl="1" marL="914400" algn="l">
              <a:spcBef>
                <a:spcPts val="480"/>
              </a:spcBef>
              <a:spcAft>
                <a:spcPts val="0"/>
              </a:spcAft>
              <a:buSzPts val="2160"/>
              <a:buChar char="🢭"/>
              <a:defRPr sz="2400"/>
            </a:lvl2pPr>
            <a:lvl3pPr indent="-355600" lvl="2" marL="1371600" algn="l">
              <a:spcBef>
                <a:spcPts val="400"/>
              </a:spcBef>
              <a:spcAft>
                <a:spcPts val="0"/>
              </a:spcAft>
              <a:buSzPts val="2000"/>
              <a:buChar char="■"/>
              <a:defRPr sz="2000"/>
            </a:lvl3pPr>
            <a:lvl4pPr indent="-342900" lvl="3" marL="1828800" algn="l">
              <a:spcBef>
                <a:spcPts val="360"/>
              </a:spcBef>
              <a:spcAft>
                <a:spcPts val="0"/>
              </a:spcAft>
              <a:buSzPts val="1800"/>
              <a:buChar char="🢝"/>
              <a:defRPr sz="1800"/>
            </a:lvl4pPr>
            <a:lvl5pPr indent="-342900" lvl="4" marL="2286000" algn="l">
              <a:spcBef>
                <a:spcPts val="360"/>
              </a:spcBef>
              <a:spcAft>
                <a:spcPts val="0"/>
              </a:spcAft>
              <a:buSzPts val="1800"/>
              <a:buChar char="●"/>
              <a:defRPr sz="18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3" name="Google Shape;83;p7"/>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7"/>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7"/>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Сравнение" showMasterSp="0" type="twoTxTwoObj">
  <p:cSld name="TWO_OBJECTS_WITH_TEXT">
    <p:spTree>
      <p:nvGrpSpPr>
        <p:cNvPr id="86" name="Shape 86"/>
        <p:cNvGrpSpPr/>
        <p:nvPr/>
      </p:nvGrpSpPr>
      <p:grpSpPr>
        <a:xfrm>
          <a:off x="0" y="0"/>
          <a:ext cx="0" cy="0"/>
          <a:chOff x="0" y="0"/>
          <a:chExt cx="0" cy="0"/>
        </a:xfrm>
      </p:grpSpPr>
      <p:sp>
        <p:nvSpPr>
          <p:cNvPr id="87" name="Google Shape;87;p8"/>
          <p:cNvSpPr/>
          <p:nvPr/>
        </p:nvSpPr>
        <p:spPr>
          <a:xfrm>
            <a:off x="0" y="402265"/>
            <a:ext cx="8867080" cy="886265"/>
          </a:xfrm>
          <a:prstGeom prst="rect">
            <a:avLst/>
          </a:prstGeom>
          <a:solidFill>
            <a:srgbClr val="566885">
              <a:alpha val="4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88" name="Google Shape;88;p8"/>
          <p:cNvSpPr txBox="1"/>
          <p:nvPr>
            <p:ph type="title"/>
          </p:nvPr>
        </p:nvSpPr>
        <p:spPr>
          <a:xfrm>
            <a:off x="504824" y="512064"/>
            <a:ext cx="7772400" cy="9144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rgbClr val="C1EDFF"/>
              </a:buClr>
              <a:buSzPts val="4000"/>
              <a:buFont typeface="Consolas"/>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8"/>
          <p:cNvSpPr txBox="1"/>
          <p:nvPr>
            <p:ph idx="1" type="body"/>
          </p:nvPr>
        </p:nvSpPr>
        <p:spPr>
          <a:xfrm>
            <a:off x="457200" y="1809750"/>
            <a:ext cx="4040188" cy="639762"/>
          </a:xfrm>
          <a:prstGeom prst="rect">
            <a:avLst/>
          </a:prstGeom>
          <a:noFill/>
          <a:ln>
            <a:noFill/>
          </a:ln>
        </p:spPr>
        <p:txBody>
          <a:bodyPr anchorCtr="0" anchor="ctr" bIns="45700" lIns="91425" spcFirstLastPara="1" rIns="91425" wrap="square" tIns="45700">
            <a:normAutofit/>
          </a:bodyPr>
          <a:lstStyle>
            <a:lvl1pPr indent="-228600" lvl="0" marL="457200" algn="l">
              <a:spcBef>
                <a:spcPts val="700"/>
              </a:spcBef>
              <a:spcAft>
                <a:spcPts val="0"/>
              </a:spcAft>
              <a:buSzPts val="2280"/>
              <a:buNone/>
              <a:defRPr b="1" sz="2400">
                <a:solidFill>
                  <a:schemeClr val="accent2"/>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90" name="Google Shape;90;p8"/>
          <p:cNvSpPr txBox="1"/>
          <p:nvPr>
            <p:ph idx="2" type="body"/>
          </p:nvPr>
        </p:nvSpPr>
        <p:spPr>
          <a:xfrm>
            <a:off x="4645025" y="1809750"/>
            <a:ext cx="4041775" cy="639762"/>
          </a:xfrm>
          <a:prstGeom prst="rect">
            <a:avLst/>
          </a:prstGeom>
          <a:noFill/>
          <a:ln>
            <a:noFill/>
          </a:ln>
        </p:spPr>
        <p:txBody>
          <a:bodyPr anchorCtr="0" anchor="ctr" bIns="45700" lIns="91425" spcFirstLastPara="1" rIns="91425" wrap="square" tIns="45700">
            <a:normAutofit/>
          </a:bodyPr>
          <a:lstStyle>
            <a:lvl1pPr indent="-228600" lvl="0" marL="457200" algn="l">
              <a:spcBef>
                <a:spcPts val="700"/>
              </a:spcBef>
              <a:spcAft>
                <a:spcPts val="0"/>
              </a:spcAft>
              <a:buSzPts val="2280"/>
              <a:buNone/>
              <a:defRPr b="1" sz="2400">
                <a:solidFill>
                  <a:schemeClr val="accent2"/>
                </a:solidFill>
              </a:defRPr>
            </a:lvl1pPr>
            <a:lvl2pPr indent="-228600" lvl="1" marL="914400" algn="l">
              <a:spcBef>
                <a:spcPts val="400"/>
              </a:spcBef>
              <a:spcAft>
                <a:spcPts val="0"/>
              </a:spcAft>
              <a:buSzPts val="18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91" name="Google Shape;91;p8"/>
          <p:cNvSpPr txBox="1"/>
          <p:nvPr>
            <p:ph idx="3" type="body"/>
          </p:nvPr>
        </p:nvSpPr>
        <p:spPr>
          <a:xfrm>
            <a:off x="457200" y="2459037"/>
            <a:ext cx="4040188" cy="3959352"/>
          </a:xfrm>
          <a:prstGeom prst="rect">
            <a:avLst/>
          </a:prstGeom>
          <a:noFill/>
          <a:ln>
            <a:noFill/>
          </a:ln>
        </p:spPr>
        <p:txBody>
          <a:bodyPr anchorCtr="0" anchor="t" bIns="45700" lIns="91425" spcFirstLastPara="1" rIns="91425" wrap="square" tIns="45700">
            <a:normAutofit/>
          </a:bodyPr>
          <a:lstStyle>
            <a:lvl1pPr indent="-373380" lvl="0" marL="457200" algn="l">
              <a:spcBef>
                <a:spcPts val="700"/>
              </a:spcBef>
              <a:spcAft>
                <a:spcPts val="0"/>
              </a:spcAft>
              <a:buSzPts val="2280"/>
              <a:buChar char="▪"/>
              <a:defRPr sz="2400"/>
            </a:lvl1pPr>
            <a:lvl2pPr indent="-342900" lvl="1" marL="914400" algn="l">
              <a:spcBef>
                <a:spcPts val="400"/>
              </a:spcBef>
              <a:spcAft>
                <a:spcPts val="0"/>
              </a:spcAft>
              <a:buSzPts val="18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92" name="Google Shape;92;p8"/>
          <p:cNvSpPr txBox="1"/>
          <p:nvPr>
            <p:ph idx="4" type="body"/>
          </p:nvPr>
        </p:nvSpPr>
        <p:spPr>
          <a:xfrm>
            <a:off x="4645025" y="2459037"/>
            <a:ext cx="4041775" cy="3959352"/>
          </a:xfrm>
          <a:prstGeom prst="rect">
            <a:avLst/>
          </a:prstGeom>
          <a:noFill/>
          <a:ln>
            <a:noFill/>
          </a:ln>
        </p:spPr>
        <p:txBody>
          <a:bodyPr anchorCtr="0" anchor="t" bIns="45700" lIns="91425" spcFirstLastPara="1" rIns="91425" wrap="square" tIns="45700">
            <a:normAutofit/>
          </a:bodyPr>
          <a:lstStyle>
            <a:lvl1pPr indent="-373380" lvl="0" marL="457200" algn="l">
              <a:spcBef>
                <a:spcPts val="700"/>
              </a:spcBef>
              <a:spcAft>
                <a:spcPts val="0"/>
              </a:spcAft>
              <a:buSzPts val="2280"/>
              <a:buChar char="▪"/>
              <a:defRPr sz="2400"/>
            </a:lvl1pPr>
            <a:lvl2pPr indent="-342900" lvl="1" marL="914400" algn="l">
              <a:spcBef>
                <a:spcPts val="400"/>
              </a:spcBef>
              <a:spcAft>
                <a:spcPts val="0"/>
              </a:spcAft>
              <a:buSzPts val="18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93" name="Google Shape;93;p8"/>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8"/>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8"/>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
        <p:nvSpPr>
          <p:cNvPr id="96" name="Google Shape;96;p8"/>
          <p:cNvSpPr/>
          <p:nvPr/>
        </p:nvSpPr>
        <p:spPr>
          <a:xfrm>
            <a:off x="87790" y="680477"/>
            <a:ext cx="45720"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97" name="Google Shape;97;p8"/>
          <p:cNvSpPr/>
          <p:nvPr/>
        </p:nvSpPr>
        <p:spPr>
          <a:xfrm>
            <a:off x="47305" y="680477"/>
            <a:ext cx="27432"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98" name="Google Shape;98;p8"/>
          <p:cNvSpPr/>
          <p:nvPr/>
        </p:nvSpPr>
        <p:spPr>
          <a:xfrm>
            <a:off x="28252" y="680477"/>
            <a:ext cx="9144"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99" name="Google Shape;99;p8"/>
          <p:cNvSpPr/>
          <p:nvPr/>
        </p:nvSpPr>
        <p:spPr>
          <a:xfrm>
            <a:off x="0" y="680477"/>
            <a:ext cx="9144"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00" name="Google Shape;100;p8"/>
          <p:cNvSpPr/>
          <p:nvPr/>
        </p:nvSpPr>
        <p:spPr>
          <a:xfrm flipH="1">
            <a:off x="149770" y="680477"/>
            <a:ext cx="27432"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01" name="Google Shape;101;p8"/>
          <p:cNvSpPr/>
          <p:nvPr/>
        </p:nvSpPr>
        <p:spPr>
          <a:xfrm flipH="1">
            <a:off x="189341" y="680477"/>
            <a:ext cx="27432"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02" name="Google Shape;102;p8"/>
          <p:cNvSpPr/>
          <p:nvPr/>
        </p:nvSpPr>
        <p:spPr>
          <a:xfrm flipH="1">
            <a:off x="226682" y="680477"/>
            <a:ext cx="9144"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03" name="Google Shape;103;p8"/>
          <p:cNvSpPr/>
          <p:nvPr/>
        </p:nvSpPr>
        <p:spPr>
          <a:xfrm flipH="1">
            <a:off x="254934" y="680477"/>
            <a:ext cx="9144"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104" name="Google Shape;104;p8"/>
          <p:cNvSpPr/>
          <p:nvPr/>
        </p:nvSpPr>
        <p:spPr>
          <a:xfrm>
            <a:off x="278710" y="680477"/>
            <a:ext cx="36576" cy="3657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олько заголовок" type="titleOnly">
  <p:cSld name="TITLE_ONLY">
    <p:spTree>
      <p:nvGrpSpPr>
        <p:cNvPr id="105" name="Shape 105"/>
        <p:cNvGrpSpPr/>
        <p:nvPr/>
      </p:nvGrpSpPr>
      <p:grpSpPr>
        <a:xfrm>
          <a:off x="0" y="0"/>
          <a:ext cx="0" cy="0"/>
          <a:chOff x="0" y="0"/>
          <a:chExt cx="0" cy="0"/>
        </a:xfrm>
      </p:grpSpPr>
      <p:sp>
        <p:nvSpPr>
          <p:cNvPr id="106" name="Google Shape;106;p9"/>
          <p:cNvSpPr txBox="1"/>
          <p:nvPr>
            <p:ph type="title"/>
          </p:nvPr>
        </p:nvSpPr>
        <p:spPr>
          <a:xfrm>
            <a:off x="914400" y="512064"/>
            <a:ext cx="7772400" cy="9144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rgbClr val="C1EDF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9"/>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9"/>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9"/>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Рисунок с подписью" type="picTx">
  <p:cSld name="PICTURE_WITH_CAPTION_TEXT">
    <p:spTree>
      <p:nvGrpSpPr>
        <p:cNvPr id="110" name="Shape 110"/>
        <p:cNvGrpSpPr/>
        <p:nvPr/>
      </p:nvGrpSpPr>
      <p:grpSpPr>
        <a:xfrm>
          <a:off x="0" y="0"/>
          <a:ext cx="0" cy="0"/>
          <a:chOff x="0" y="0"/>
          <a:chExt cx="0" cy="0"/>
        </a:xfrm>
      </p:grpSpPr>
      <p:sp>
        <p:nvSpPr>
          <p:cNvPr id="111" name="Google Shape;111;p10"/>
          <p:cNvSpPr/>
          <p:nvPr/>
        </p:nvSpPr>
        <p:spPr>
          <a:xfrm>
            <a:off x="368032" y="0"/>
            <a:ext cx="8778240" cy="1878037"/>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cxnSp>
        <p:nvCxnSpPr>
          <p:cNvPr id="112" name="Google Shape;112;p10"/>
          <p:cNvCxnSpPr/>
          <p:nvPr/>
        </p:nvCxnSpPr>
        <p:spPr>
          <a:xfrm>
            <a:off x="363195" y="1885028"/>
            <a:ext cx="8782622" cy="0"/>
          </a:xfrm>
          <a:prstGeom prst="straightConnector1">
            <a:avLst/>
          </a:prstGeom>
          <a:noFill/>
          <a:ln cap="flat" cmpd="sng" w="19050">
            <a:solidFill>
              <a:srgbClr val="FFFFFF"/>
            </a:solidFill>
            <a:prstDash val="solid"/>
            <a:miter lim="800000"/>
            <a:headEnd len="sm" w="sm" type="none"/>
            <a:tailEnd len="sm" w="sm" type="none"/>
          </a:ln>
        </p:spPr>
      </p:cxnSp>
      <p:grpSp>
        <p:nvGrpSpPr>
          <p:cNvPr id="113" name="Google Shape;113;p10"/>
          <p:cNvGrpSpPr/>
          <p:nvPr/>
        </p:nvGrpSpPr>
        <p:grpSpPr>
          <a:xfrm rot="5400000">
            <a:off x="8514581" y="1219200"/>
            <a:ext cx="132763" cy="128466"/>
            <a:chOff x="6668087" y="1297746"/>
            <a:chExt cx="161840" cy="156602"/>
          </a:xfrm>
        </p:grpSpPr>
        <p:cxnSp>
          <p:nvCxnSpPr>
            <p:cNvPr id="114" name="Google Shape;114;p10"/>
            <p:cNvCxnSpPr/>
            <p:nvPr/>
          </p:nvCxnSpPr>
          <p:spPr>
            <a:xfrm rot="-5400000">
              <a:off x="6664064" y="1301769"/>
              <a:ext cx="88509" cy="80463"/>
            </a:xfrm>
            <a:prstGeom prst="straightConnector1">
              <a:avLst/>
            </a:prstGeom>
            <a:noFill/>
            <a:ln cap="rnd" cmpd="sng" w="25400">
              <a:solidFill>
                <a:srgbClr val="FFFFFF"/>
              </a:solidFill>
              <a:prstDash val="solid"/>
              <a:round/>
              <a:headEnd len="sm" w="sm" type="none"/>
              <a:tailEnd len="sm" w="sm" type="none"/>
            </a:ln>
          </p:spPr>
        </p:cxnSp>
        <p:cxnSp>
          <p:nvCxnSpPr>
            <p:cNvPr id="115" name="Google Shape;115;p10"/>
            <p:cNvCxnSpPr/>
            <p:nvPr/>
          </p:nvCxnSpPr>
          <p:spPr>
            <a:xfrm flipH="1" rot="5400000">
              <a:off x="6685888" y="1391257"/>
              <a:ext cx="125755" cy="427"/>
            </a:xfrm>
            <a:prstGeom prst="straightConnector1">
              <a:avLst/>
            </a:prstGeom>
            <a:noFill/>
            <a:ln cap="rnd" cmpd="sng" w="25400">
              <a:solidFill>
                <a:srgbClr val="FFFFFF"/>
              </a:solidFill>
              <a:prstDash val="solid"/>
              <a:round/>
              <a:headEnd len="sm" w="sm" type="none"/>
              <a:tailEnd len="sm" w="sm" type="none"/>
            </a:ln>
          </p:spPr>
        </p:cxnSp>
        <p:cxnSp>
          <p:nvCxnSpPr>
            <p:cNvPr id="116" name="Google Shape;116;p10"/>
            <p:cNvCxnSpPr/>
            <p:nvPr/>
          </p:nvCxnSpPr>
          <p:spPr>
            <a:xfrm flipH="1" rot="5400000">
              <a:off x="6744524" y="1300853"/>
              <a:ext cx="88509" cy="82296"/>
            </a:xfrm>
            <a:prstGeom prst="straightConnector1">
              <a:avLst/>
            </a:prstGeom>
            <a:noFill/>
            <a:ln cap="rnd" cmpd="sng" w="25400">
              <a:solidFill>
                <a:srgbClr val="FFFFFF"/>
              </a:solidFill>
              <a:prstDash val="solid"/>
              <a:round/>
              <a:headEnd len="sm" w="sm" type="none"/>
              <a:tailEnd len="sm" w="sm" type="none"/>
            </a:ln>
          </p:spPr>
        </p:cxnSp>
      </p:grpSp>
      <p:sp>
        <p:nvSpPr>
          <p:cNvPr id="117" name="Google Shape;117;p10"/>
          <p:cNvSpPr txBox="1"/>
          <p:nvPr>
            <p:ph type="title"/>
          </p:nvPr>
        </p:nvSpPr>
        <p:spPr>
          <a:xfrm>
            <a:off x="914400" y="441251"/>
            <a:ext cx="6858000" cy="701749"/>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C1EDFF"/>
              </a:buClr>
              <a:buSzPts val="2100"/>
              <a:buFont typeface="Consolas"/>
              <a:buNone/>
              <a:defRPr b="0" sz="2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10"/>
          <p:cNvSpPr/>
          <p:nvPr>
            <p:ph idx="2" type="pic"/>
          </p:nvPr>
        </p:nvSpPr>
        <p:spPr>
          <a:xfrm>
            <a:off x="368032" y="1893781"/>
            <a:ext cx="8778240" cy="4960144"/>
          </a:xfrm>
          <a:prstGeom prst="rect">
            <a:avLst/>
          </a:prstGeom>
          <a:solidFill>
            <a:schemeClr val="dk2"/>
          </a:solidFill>
          <a:ln>
            <a:noFill/>
          </a:ln>
        </p:spPr>
        <p:txBody>
          <a:bodyPr anchorCtr="0" anchor="t" bIns="45700" lIns="91425" spcFirstLastPara="1" rIns="91425" wrap="square" tIns="45700">
            <a:noAutofit/>
          </a:bodyPr>
          <a:lstStyle>
            <a:lvl1pPr lvl="0" marR="0" rtl="0" algn="l">
              <a:spcBef>
                <a:spcPts val="700"/>
              </a:spcBef>
              <a:spcAft>
                <a:spcPts val="0"/>
              </a:spcAft>
              <a:buClr>
                <a:schemeClr val="lt2"/>
              </a:buClr>
              <a:buSzPts val="3040"/>
              <a:buFont typeface="Noto Sans Symbols"/>
              <a:buNone/>
              <a:defRPr b="0" i="0" sz="3200" u="none" cap="none" strike="noStrike">
                <a:solidFill>
                  <a:schemeClr val="lt1"/>
                </a:solidFill>
                <a:latin typeface="Corbel"/>
                <a:ea typeface="Corbel"/>
                <a:cs typeface="Corbel"/>
                <a:sym typeface="Corbel"/>
              </a:defRPr>
            </a:lvl1pPr>
            <a:lvl2pPr lvl="1" marR="0" rtl="0" algn="l">
              <a:spcBef>
                <a:spcPts val="520"/>
              </a:spcBef>
              <a:spcAft>
                <a:spcPts val="0"/>
              </a:spcAft>
              <a:buClr>
                <a:schemeClr val="accent2"/>
              </a:buClr>
              <a:buSzPts val="2340"/>
              <a:buFont typeface="Noto Sans Symbols"/>
              <a:buChar char="🢭"/>
              <a:defRPr b="0" i="0" sz="2600" u="none" cap="none" strike="noStrike">
                <a:solidFill>
                  <a:schemeClr val="lt1"/>
                </a:solidFill>
                <a:latin typeface="Corbel"/>
                <a:ea typeface="Corbel"/>
                <a:cs typeface="Corbel"/>
                <a:sym typeface="Corbel"/>
              </a:defRPr>
            </a:lvl2pPr>
            <a:lvl3pPr lvl="2" marR="0" rtl="0" algn="l">
              <a:spcBef>
                <a:spcPts val="480"/>
              </a:spcBef>
              <a:spcAft>
                <a:spcPts val="0"/>
              </a:spcAft>
              <a:buClr>
                <a:schemeClr val="accent2"/>
              </a:buClr>
              <a:buSzPts val="2400"/>
              <a:buFont typeface="Noto Sans Symbols"/>
              <a:buChar char="■"/>
              <a:defRPr b="0" i="0" sz="2400" u="none" cap="none" strike="noStrike">
                <a:solidFill>
                  <a:schemeClr val="lt1"/>
                </a:solidFill>
                <a:latin typeface="Corbel"/>
                <a:ea typeface="Corbel"/>
                <a:cs typeface="Corbel"/>
                <a:sym typeface="Corbel"/>
              </a:defRPr>
            </a:lvl3pPr>
            <a:lvl4pPr lvl="3" marR="0" rtl="0" algn="l">
              <a:spcBef>
                <a:spcPts val="440"/>
              </a:spcBef>
              <a:spcAft>
                <a:spcPts val="0"/>
              </a:spcAft>
              <a:buClr>
                <a:schemeClr val="accent3"/>
              </a:buClr>
              <a:buSzPts val="2200"/>
              <a:buFont typeface="Noto Sans Symbols"/>
              <a:buChar char="🢝"/>
              <a:defRPr b="0" i="0" sz="2200" u="none" cap="none" strike="noStrike">
                <a:solidFill>
                  <a:schemeClr val="lt1"/>
                </a:solidFill>
                <a:latin typeface="Corbel"/>
                <a:ea typeface="Corbel"/>
                <a:cs typeface="Corbel"/>
                <a:sym typeface="Corbel"/>
              </a:defRPr>
            </a:lvl4pPr>
            <a:lvl5pPr lvl="4" marR="0" rtl="0" algn="l">
              <a:spcBef>
                <a:spcPts val="400"/>
              </a:spcBef>
              <a:spcAft>
                <a:spcPts val="0"/>
              </a:spcAft>
              <a:buClr>
                <a:schemeClr val="accent3"/>
              </a:buClr>
              <a:buSzPts val="2000"/>
              <a:buFont typeface="Noto Sans Symbols"/>
              <a:buChar char="●"/>
              <a:defRPr b="0" i="0" sz="2000" u="none" cap="none" strike="noStrike">
                <a:solidFill>
                  <a:schemeClr val="lt1"/>
                </a:solidFill>
                <a:latin typeface="Corbel"/>
                <a:ea typeface="Corbel"/>
                <a:cs typeface="Corbel"/>
                <a:sym typeface="Corbel"/>
              </a:defRPr>
            </a:lvl5pPr>
            <a:lvl6pPr lvl="5" marR="0" rtl="0" algn="l">
              <a:spcBef>
                <a:spcPts val="360"/>
              </a:spcBef>
              <a:spcAft>
                <a:spcPts val="0"/>
              </a:spcAft>
              <a:buClr>
                <a:schemeClr val="accent3"/>
              </a:buClr>
              <a:buSzPts val="1800"/>
              <a:buFont typeface="Noto Sans Symbols"/>
              <a:buChar char="●"/>
              <a:defRPr b="0" i="0" sz="1800" u="none" cap="none" strike="noStrike">
                <a:solidFill>
                  <a:schemeClr val="lt1"/>
                </a:solidFill>
                <a:latin typeface="Corbel"/>
                <a:ea typeface="Corbel"/>
                <a:cs typeface="Corbel"/>
                <a:sym typeface="Corbel"/>
              </a:defRPr>
            </a:lvl6pPr>
            <a:lvl7pPr lvl="6"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7pPr>
            <a:lvl8pPr lvl="7"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8pPr>
            <a:lvl9pPr lvl="8"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9pPr>
          </a:lstStyle>
          <a:p/>
        </p:txBody>
      </p:sp>
      <p:sp>
        <p:nvSpPr>
          <p:cNvPr id="119" name="Google Shape;119;p10"/>
          <p:cNvSpPr txBox="1"/>
          <p:nvPr>
            <p:ph idx="1" type="body"/>
          </p:nvPr>
        </p:nvSpPr>
        <p:spPr>
          <a:xfrm>
            <a:off x="914400" y="1150144"/>
            <a:ext cx="6858000" cy="685800"/>
          </a:xfrm>
          <a:prstGeom prst="rect">
            <a:avLst/>
          </a:prstGeom>
          <a:noFill/>
          <a:ln>
            <a:noFill/>
          </a:ln>
        </p:spPr>
        <p:txBody>
          <a:bodyPr anchorCtr="0" anchor="t" bIns="45700" lIns="91425" spcFirstLastPara="1" rIns="91425" wrap="square" tIns="45700">
            <a:normAutofit/>
          </a:bodyPr>
          <a:lstStyle>
            <a:lvl1pPr indent="-228600" lvl="0" marL="457200" algn="l">
              <a:spcBef>
                <a:spcPts val="0"/>
              </a:spcBef>
              <a:spcAft>
                <a:spcPts val="0"/>
              </a:spcAft>
              <a:buSzPts val="1330"/>
              <a:buNone/>
              <a:defRPr sz="1400">
                <a:solidFill>
                  <a:srgbClr val="FFFFFF"/>
                </a:solidFill>
              </a:defRPr>
            </a:lvl1pPr>
            <a:lvl2pPr indent="-297180" lvl="1" marL="914400" algn="l">
              <a:spcBef>
                <a:spcPts val="240"/>
              </a:spcBef>
              <a:spcAft>
                <a:spcPts val="0"/>
              </a:spcAft>
              <a:buSzPts val="1080"/>
              <a:buChar char="🢭"/>
              <a:defRPr sz="1200"/>
            </a:lvl2pPr>
            <a:lvl3pPr indent="-292100" lvl="2" marL="1371600" algn="l">
              <a:spcBef>
                <a:spcPts val="200"/>
              </a:spcBef>
              <a:spcAft>
                <a:spcPts val="0"/>
              </a:spcAft>
              <a:buSzPts val="1000"/>
              <a:buChar char="■"/>
              <a:defRPr sz="1000"/>
            </a:lvl3pPr>
            <a:lvl4pPr indent="-285750" lvl="3" marL="1828800" algn="l">
              <a:spcBef>
                <a:spcPts val="180"/>
              </a:spcBef>
              <a:spcAft>
                <a:spcPts val="0"/>
              </a:spcAft>
              <a:buSzPts val="900"/>
              <a:buChar char="🢝"/>
              <a:defRPr sz="900"/>
            </a:lvl4pPr>
            <a:lvl5pPr indent="-285750" lvl="4" marL="2286000" algn="l">
              <a:spcBef>
                <a:spcPts val="180"/>
              </a:spcBef>
              <a:spcAft>
                <a:spcPts val="0"/>
              </a:spcAft>
              <a:buSzPts val="900"/>
              <a:buChar char="●"/>
              <a:defRPr sz="900"/>
            </a:lvl5pPr>
            <a:lvl6pPr indent="-342900" lvl="5" marL="2743200" algn="l">
              <a:spcBef>
                <a:spcPts val="360"/>
              </a:spcBef>
              <a:spcAft>
                <a:spcPts val="0"/>
              </a:spcAft>
              <a:buSzPts val="1800"/>
              <a:buChar char="●"/>
              <a:defRPr/>
            </a:lvl6pPr>
            <a:lvl7pPr indent="-342900" lvl="6" marL="3200400" algn="l">
              <a:spcBef>
                <a:spcPts val="360"/>
              </a:spcBef>
              <a:spcAft>
                <a:spcPts val="0"/>
              </a:spcAft>
              <a:buSzPts val="180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grpSp>
        <p:nvGrpSpPr>
          <p:cNvPr id="120" name="Google Shape;120;p10"/>
          <p:cNvGrpSpPr/>
          <p:nvPr/>
        </p:nvGrpSpPr>
        <p:grpSpPr>
          <a:xfrm rot="5400000">
            <a:off x="8666981" y="1371600"/>
            <a:ext cx="132763" cy="128466"/>
            <a:chOff x="6668087" y="1297746"/>
            <a:chExt cx="161840" cy="156602"/>
          </a:xfrm>
        </p:grpSpPr>
        <p:cxnSp>
          <p:nvCxnSpPr>
            <p:cNvPr id="121" name="Google Shape;121;p10"/>
            <p:cNvCxnSpPr/>
            <p:nvPr/>
          </p:nvCxnSpPr>
          <p:spPr>
            <a:xfrm rot="-5400000">
              <a:off x="6664064" y="1301769"/>
              <a:ext cx="88509" cy="80463"/>
            </a:xfrm>
            <a:prstGeom prst="straightConnector1">
              <a:avLst/>
            </a:prstGeom>
            <a:noFill/>
            <a:ln cap="rnd" cmpd="sng" w="25400">
              <a:solidFill>
                <a:srgbClr val="FFFFFF"/>
              </a:solidFill>
              <a:prstDash val="solid"/>
              <a:round/>
              <a:headEnd len="sm" w="sm" type="none"/>
              <a:tailEnd len="sm" w="sm" type="none"/>
            </a:ln>
          </p:spPr>
        </p:cxnSp>
        <p:cxnSp>
          <p:nvCxnSpPr>
            <p:cNvPr id="122" name="Google Shape;122;p10"/>
            <p:cNvCxnSpPr/>
            <p:nvPr/>
          </p:nvCxnSpPr>
          <p:spPr>
            <a:xfrm flipH="1" rot="5400000">
              <a:off x="6685888" y="1391257"/>
              <a:ext cx="125755" cy="427"/>
            </a:xfrm>
            <a:prstGeom prst="straightConnector1">
              <a:avLst/>
            </a:prstGeom>
            <a:noFill/>
            <a:ln cap="rnd" cmpd="sng" w="25400">
              <a:solidFill>
                <a:srgbClr val="FFFFFF"/>
              </a:solidFill>
              <a:prstDash val="solid"/>
              <a:round/>
              <a:headEnd len="sm" w="sm" type="none"/>
              <a:tailEnd len="sm" w="sm" type="none"/>
            </a:ln>
          </p:spPr>
        </p:cxnSp>
        <p:cxnSp>
          <p:nvCxnSpPr>
            <p:cNvPr id="123" name="Google Shape;123;p10"/>
            <p:cNvCxnSpPr/>
            <p:nvPr/>
          </p:nvCxnSpPr>
          <p:spPr>
            <a:xfrm flipH="1" rot="5400000">
              <a:off x="6744524" y="1300853"/>
              <a:ext cx="88509" cy="82296"/>
            </a:xfrm>
            <a:prstGeom prst="straightConnector1">
              <a:avLst/>
            </a:prstGeom>
            <a:noFill/>
            <a:ln cap="rnd" cmpd="sng" w="25400">
              <a:solidFill>
                <a:srgbClr val="FFFFFF"/>
              </a:solidFill>
              <a:prstDash val="solid"/>
              <a:round/>
              <a:headEnd len="sm" w="sm" type="none"/>
              <a:tailEnd len="sm" w="sm" type="none"/>
            </a:ln>
          </p:spPr>
        </p:cxnSp>
      </p:grpSp>
      <p:grpSp>
        <p:nvGrpSpPr>
          <p:cNvPr id="124" name="Google Shape;124;p10"/>
          <p:cNvGrpSpPr/>
          <p:nvPr/>
        </p:nvGrpSpPr>
        <p:grpSpPr>
          <a:xfrm rot="5400000">
            <a:off x="8320088" y="1474763"/>
            <a:ext cx="132763" cy="128466"/>
            <a:chOff x="6668087" y="1297746"/>
            <a:chExt cx="161840" cy="156602"/>
          </a:xfrm>
        </p:grpSpPr>
        <p:cxnSp>
          <p:nvCxnSpPr>
            <p:cNvPr id="125" name="Google Shape;125;p10"/>
            <p:cNvCxnSpPr/>
            <p:nvPr/>
          </p:nvCxnSpPr>
          <p:spPr>
            <a:xfrm rot="-5400000">
              <a:off x="6664064" y="1301769"/>
              <a:ext cx="88509" cy="80463"/>
            </a:xfrm>
            <a:prstGeom prst="straightConnector1">
              <a:avLst/>
            </a:prstGeom>
            <a:noFill/>
            <a:ln cap="rnd" cmpd="sng" w="25400">
              <a:solidFill>
                <a:srgbClr val="FFFFFF"/>
              </a:solidFill>
              <a:prstDash val="solid"/>
              <a:round/>
              <a:headEnd len="sm" w="sm" type="none"/>
              <a:tailEnd len="sm" w="sm" type="none"/>
            </a:ln>
          </p:spPr>
        </p:cxnSp>
        <p:cxnSp>
          <p:nvCxnSpPr>
            <p:cNvPr id="126" name="Google Shape;126;p10"/>
            <p:cNvCxnSpPr/>
            <p:nvPr/>
          </p:nvCxnSpPr>
          <p:spPr>
            <a:xfrm flipH="1" rot="5400000">
              <a:off x="6685888" y="1391257"/>
              <a:ext cx="125755" cy="427"/>
            </a:xfrm>
            <a:prstGeom prst="straightConnector1">
              <a:avLst/>
            </a:prstGeom>
            <a:noFill/>
            <a:ln cap="rnd" cmpd="sng" w="25400">
              <a:solidFill>
                <a:srgbClr val="FFFFFF"/>
              </a:solidFill>
              <a:prstDash val="solid"/>
              <a:round/>
              <a:headEnd len="sm" w="sm" type="none"/>
              <a:tailEnd len="sm" w="sm" type="none"/>
            </a:ln>
          </p:spPr>
        </p:cxnSp>
        <p:cxnSp>
          <p:nvCxnSpPr>
            <p:cNvPr id="127" name="Google Shape;127;p10"/>
            <p:cNvCxnSpPr/>
            <p:nvPr/>
          </p:nvCxnSpPr>
          <p:spPr>
            <a:xfrm flipH="1" rot="5400000">
              <a:off x="6744524" y="1300853"/>
              <a:ext cx="88509" cy="82296"/>
            </a:xfrm>
            <a:prstGeom prst="straightConnector1">
              <a:avLst/>
            </a:prstGeom>
            <a:noFill/>
            <a:ln cap="rnd" cmpd="sng" w="25400">
              <a:solidFill>
                <a:srgbClr val="FFFFFF"/>
              </a:solidFill>
              <a:prstDash val="solid"/>
              <a:round/>
              <a:headEnd len="sm" w="sm" type="none"/>
              <a:tailEnd len="sm" w="sm" type="none"/>
            </a:ln>
          </p:spPr>
        </p:cxnSp>
      </p:grpSp>
      <p:sp>
        <p:nvSpPr>
          <p:cNvPr id="128" name="Google Shape;128;p10"/>
          <p:cNvSpPr txBox="1"/>
          <p:nvPr>
            <p:ph idx="10" type="dt"/>
          </p:nvPr>
        </p:nvSpPr>
        <p:spPr>
          <a:xfrm>
            <a:off x="6477000" y="55499"/>
            <a:ext cx="213360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0"/>
          <p:cNvSpPr txBox="1"/>
          <p:nvPr>
            <p:ph idx="11" type="ftr"/>
          </p:nvPr>
        </p:nvSpPr>
        <p:spPr>
          <a:xfrm>
            <a:off x="914400" y="55499"/>
            <a:ext cx="5562600"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0"/>
          <p:cNvSpPr txBox="1"/>
          <p:nvPr>
            <p:ph idx="12" type="sldNum"/>
          </p:nvPr>
        </p:nvSpPr>
        <p:spPr>
          <a:xfrm>
            <a:off x="8610600" y="55499"/>
            <a:ext cx="457200" cy="365125"/>
          </a:xfrm>
          <a:prstGeom prst="rect">
            <a:avLst/>
          </a:prstGeom>
          <a:noFill/>
          <a:ln>
            <a:noFill/>
          </a:ln>
        </p:spPr>
        <p:txBody>
          <a:bodyPr anchorCtr="0" anchor="b"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65000">
              <a:schemeClr val="dk1"/>
            </a:gs>
            <a:gs pos="100000">
              <a:srgbClr val="5676AA"/>
            </a:gs>
          </a:gsLst>
          <a:lin ang="5400000" scaled="0"/>
        </a:gradFill>
      </p:bgPr>
    </p:bg>
    <p:spTree>
      <p:nvGrpSpPr>
        <p:cNvPr id="5" name="Shape 5"/>
        <p:cNvGrpSpPr/>
        <p:nvPr/>
      </p:nvGrpSpPr>
      <p:grpSpPr>
        <a:xfrm>
          <a:off x="0" y="0"/>
          <a:ext cx="0" cy="0"/>
          <a:chOff x="0" y="0"/>
          <a:chExt cx="0" cy="0"/>
        </a:xfrm>
      </p:grpSpPr>
      <p:sp>
        <p:nvSpPr>
          <p:cNvPr id="6" name="Google Shape;6;p1"/>
          <p:cNvSpPr/>
          <p:nvPr/>
        </p:nvSpPr>
        <p:spPr>
          <a:xfrm>
            <a:off x="0" y="-1"/>
            <a:ext cx="365760" cy="6854456"/>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7" name="Google Shape;7;p1"/>
          <p:cNvSpPr/>
          <p:nvPr/>
        </p:nvSpPr>
        <p:spPr>
          <a:xfrm>
            <a:off x="255291" y="5047394"/>
            <a:ext cx="73152" cy="169164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8" name="Google Shape;8;p1"/>
          <p:cNvSpPr/>
          <p:nvPr/>
        </p:nvSpPr>
        <p:spPr>
          <a:xfrm>
            <a:off x="255291" y="4796819"/>
            <a:ext cx="73152" cy="2286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9" name="Google Shape;9;p1"/>
          <p:cNvSpPr/>
          <p:nvPr/>
        </p:nvSpPr>
        <p:spPr>
          <a:xfrm>
            <a:off x="255291" y="4637685"/>
            <a:ext cx="73152" cy="13716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0" name="Google Shape;10;p1"/>
          <p:cNvSpPr/>
          <p:nvPr/>
        </p:nvSpPr>
        <p:spPr>
          <a:xfrm>
            <a:off x="255291" y="4542559"/>
            <a:ext cx="73152" cy="7315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1" name="Google Shape;11;p1"/>
          <p:cNvSpPr/>
          <p:nvPr/>
        </p:nvSpPr>
        <p:spPr>
          <a:xfrm>
            <a:off x="309558" y="680477"/>
            <a:ext cx="45720"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2" name="Google Shape;12;p1"/>
          <p:cNvSpPr/>
          <p:nvPr/>
        </p:nvSpPr>
        <p:spPr>
          <a:xfrm>
            <a:off x="269073" y="680477"/>
            <a:ext cx="27432"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3" name="Google Shape;13;p1"/>
          <p:cNvSpPr/>
          <p:nvPr/>
        </p:nvSpPr>
        <p:spPr>
          <a:xfrm>
            <a:off x="250020"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4" name="Google Shape;14;p1"/>
          <p:cNvSpPr/>
          <p:nvPr/>
        </p:nvSpPr>
        <p:spPr>
          <a:xfrm>
            <a:off x="221768" y="680477"/>
            <a:ext cx="9144" cy="36576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5" name="Google Shape;15;p1"/>
          <p:cNvSpPr txBox="1"/>
          <p:nvPr>
            <p:ph type="title"/>
          </p:nvPr>
        </p:nvSpPr>
        <p:spPr>
          <a:xfrm>
            <a:off x="914400" y="512064"/>
            <a:ext cx="7772400" cy="9144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rgbClr val="C1EDFF"/>
              </a:buClr>
              <a:buSzPts val="4000"/>
              <a:buFont typeface="Consolas"/>
              <a:buNone/>
              <a:defRPr b="0" i="0" sz="4000" u="none" cap="none" strike="noStrike">
                <a:solidFill>
                  <a:srgbClr val="C1EDFF"/>
                </a:solidFill>
                <a:latin typeface="Consolas"/>
                <a:ea typeface="Consolas"/>
                <a:cs typeface="Consolas"/>
                <a:sym typeface="Consola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 name="Google Shape;16;p1"/>
          <p:cNvSpPr txBox="1"/>
          <p:nvPr>
            <p:ph idx="1" type="body"/>
          </p:nvPr>
        </p:nvSpPr>
        <p:spPr>
          <a:xfrm>
            <a:off x="914400" y="1783560"/>
            <a:ext cx="7772400" cy="4572000"/>
          </a:xfrm>
          <a:prstGeom prst="rect">
            <a:avLst/>
          </a:prstGeom>
          <a:noFill/>
          <a:ln>
            <a:noFill/>
          </a:ln>
        </p:spPr>
        <p:txBody>
          <a:bodyPr anchorCtr="0" anchor="t" bIns="45700" lIns="91425" spcFirstLastPara="1" rIns="91425" wrap="square" tIns="45700">
            <a:normAutofit/>
          </a:bodyPr>
          <a:lstStyle>
            <a:lvl1pPr indent="-409575" lvl="0" marL="457200" marR="0" rtl="0" algn="l">
              <a:spcBef>
                <a:spcPts val="700"/>
              </a:spcBef>
              <a:spcAft>
                <a:spcPts val="0"/>
              </a:spcAft>
              <a:buClr>
                <a:schemeClr val="lt2"/>
              </a:buClr>
              <a:buSzPts val="2850"/>
              <a:buFont typeface="Noto Sans Symbols"/>
              <a:buChar char="▪"/>
              <a:defRPr b="0" i="0" sz="3000" u="none" cap="none" strike="noStrike">
                <a:solidFill>
                  <a:schemeClr val="lt1"/>
                </a:solidFill>
                <a:latin typeface="Corbel"/>
                <a:ea typeface="Corbel"/>
                <a:cs typeface="Corbel"/>
                <a:sym typeface="Corbel"/>
              </a:defRPr>
            </a:lvl1pPr>
            <a:lvl2pPr indent="-377190" lvl="1" marL="914400" marR="0" rtl="0" algn="l">
              <a:spcBef>
                <a:spcPts val="520"/>
              </a:spcBef>
              <a:spcAft>
                <a:spcPts val="0"/>
              </a:spcAft>
              <a:buClr>
                <a:schemeClr val="accent2"/>
              </a:buClr>
              <a:buSzPts val="2340"/>
              <a:buFont typeface="Noto Sans Symbols"/>
              <a:buChar char="🢭"/>
              <a:defRPr b="0" i="0" sz="2600" u="none" cap="none" strike="noStrike">
                <a:solidFill>
                  <a:schemeClr val="lt1"/>
                </a:solidFill>
                <a:latin typeface="Corbel"/>
                <a:ea typeface="Corbel"/>
                <a:cs typeface="Corbel"/>
                <a:sym typeface="Corbel"/>
              </a:defRPr>
            </a:lvl2pPr>
            <a:lvl3pPr indent="-381000" lvl="2" marL="1371600" marR="0" rtl="0" algn="l">
              <a:spcBef>
                <a:spcPts val="480"/>
              </a:spcBef>
              <a:spcAft>
                <a:spcPts val="0"/>
              </a:spcAft>
              <a:buClr>
                <a:schemeClr val="accent2"/>
              </a:buClr>
              <a:buSzPts val="2400"/>
              <a:buFont typeface="Noto Sans Symbols"/>
              <a:buChar char="■"/>
              <a:defRPr b="0" i="0" sz="2400" u="none" cap="none" strike="noStrike">
                <a:solidFill>
                  <a:schemeClr val="lt1"/>
                </a:solidFill>
                <a:latin typeface="Corbel"/>
                <a:ea typeface="Corbel"/>
                <a:cs typeface="Corbel"/>
                <a:sym typeface="Corbel"/>
              </a:defRPr>
            </a:lvl3pPr>
            <a:lvl4pPr indent="-368300" lvl="3" marL="1828800" marR="0" rtl="0" algn="l">
              <a:spcBef>
                <a:spcPts val="440"/>
              </a:spcBef>
              <a:spcAft>
                <a:spcPts val="0"/>
              </a:spcAft>
              <a:buClr>
                <a:schemeClr val="accent3"/>
              </a:buClr>
              <a:buSzPts val="2200"/>
              <a:buFont typeface="Noto Sans Symbols"/>
              <a:buChar char="🢝"/>
              <a:defRPr b="0" i="0" sz="2200" u="none" cap="none" strike="noStrike">
                <a:solidFill>
                  <a:schemeClr val="lt1"/>
                </a:solidFill>
                <a:latin typeface="Corbel"/>
                <a:ea typeface="Corbel"/>
                <a:cs typeface="Corbel"/>
                <a:sym typeface="Corbel"/>
              </a:defRPr>
            </a:lvl4pPr>
            <a:lvl5pPr indent="-355600" lvl="4" marL="2286000" marR="0" rtl="0" algn="l">
              <a:spcBef>
                <a:spcPts val="400"/>
              </a:spcBef>
              <a:spcAft>
                <a:spcPts val="0"/>
              </a:spcAft>
              <a:buClr>
                <a:schemeClr val="accent3"/>
              </a:buClr>
              <a:buSzPts val="2000"/>
              <a:buFont typeface="Noto Sans Symbols"/>
              <a:buChar char="●"/>
              <a:defRPr b="0" i="0" sz="2000" u="none" cap="none" strike="noStrike">
                <a:solidFill>
                  <a:schemeClr val="lt1"/>
                </a:solidFill>
                <a:latin typeface="Corbel"/>
                <a:ea typeface="Corbel"/>
                <a:cs typeface="Corbel"/>
                <a:sym typeface="Corbel"/>
              </a:defRPr>
            </a:lvl5pPr>
            <a:lvl6pPr indent="-342900" lvl="5" marL="2743200" marR="0" rtl="0" algn="l">
              <a:spcBef>
                <a:spcPts val="360"/>
              </a:spcBef>
              <a:spcAft>
                <a:spcPts val="0"/>
              </a:spcAft>
              <a:buClr>
                <a:schemeClr val="accent3"/>
              </a:buClr>
              <a:buSzPts val="1800"/>
              <a:buFont typeface="Noto Sans Symbols"/>
              <a:buChar char="●"/>
              <a:defRPr b="0" i="0" sz="1800" u="none" cap="none" strike="noStrike">
                <a:solidFill>
                  <a:schemeClr val="lt1"/>
                </a:solidFill>
                <a:latin typeface="Corbel"/>
                <a:ea typeface="Corbel"/>
                <a:cs typeface="Corbel"/>
                <a:sym typeface="Corbel"/>
              </a:defRPr>
            </a:lvl6pPr>
            <a:lvl7pPr indent="-330200" lvl="6" marL="3200400"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7pPr>
            <a:lvl8pPr indent="-330200" lvl="7" marL="3657600"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8pPr>
            <a:lvl9pPr indent="-330200" lvl="8" marL="4114800" marR="0" rtl="0" algn="l">
              <a:spcBef>
                <a:spcPts val="320"/>
              </a:spcBef>
              <a:spcAft>
                <a:spcPts val="0"/>
              </a:spcAft>
              <a:buClr>
                <a:schemeClr val="accent4"/>
              </a:buClr>
              <a:buSzPts val="1600"/>
              <a:buFont typeface="Noto Sans Symbols"/>
              <a:buChar char="●"/>
              <a:defRPr b="0" i="0" sz="1600" u="none" cap="none" strike="noStrike">
                <a:solidFill>
                  <a:schemeClr val="lt1"/>
                </a:solidFill>
                <a:latin typeface="Corbel"/>
                <a:ea typeface="Corbel"/>
                <a:cs typeface="Corbel"/>
                <a:sym typeface="Corbel"/>
              </a:defRPr>
            </a:lvl9pPr>
          </a:lstStyle>
          <a:p/>
        </p:txBody>
      </p:sp>
      <p:sp>
        <p:nvSpPr>
          <p:cNvPr id="17" name="Google Shape;17;p1"/>
          <p:cNvSpPr txBox="1"/>
          <p:nvPr>
            <p:ph idx="10" type="dt"/>
          </p:nvPr>
        </p:nvSpPr>
        <p:spPr>
          <a:xfrm>
            <a:off x="6477000" y="6416675"/>
            <a:ext cx="2133600" cy="36512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2"/>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8" name="Google Shape;18;p1"/>
          <p:cNvSpPr txBox="1"/>
          <p:nvPr>
            <p:ph idx="11" type="ftr"/>
          </p:nvPr>
        </p:nvSpPr>
        <p:spPr>
          <a:xfrm>
            <a:off x="914400" y="6416675"/>
            <a:ext cx="5562600" cy="365125"/>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1100" u="none" cap="none" strike="noStrike">
                <a:solidFill>
                  <a:schemeClr val="lt2"/>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9" name="Google Shape;19;p1"/>
          <p:cNvSpPr txBox="1"/>
          <p:nvPr>
            <p:ph idx="12" type="sldNum"/>
          </p:nvPr>
        </p:nvSpPr>
        <p:spPr>
          <a:xfrm>
            <a:off x="8610600" y="6416675"/>
            <a:ext cx="457200" cy="365125"/>
          </a:xfrm>
          <a:prstGeom prst="rect">
            <a:avLst/>
          </a:prstGeom>
          <a:noFill/>
          <a:ln>
            <a:noFill/>
          </a:ln>
        </p:spPr>
        <p:txBody>
          <a:bodyPr anchorCtr="0" anchor="b" bIns="45700" lIns="91425" spcFirstLastPara="1" rIns="91425" wrap="square" tIns="45700">
            <a:noAutofit/>
          </a:bodyPr>
          <a:lstStyle>
            <a:lvl1pPr indent="0" lvl="0" marL="0" marR="0" rtl="0" algn="l">
              <a:spcBef>
                <a:spcPts val="0"/>
              </a:spcBef>
              <a:buNone/>
              <a:defRPr b="0" i="0" sz="1200" u="none" cap="none" strike="noStrike">
                <a:solidFill>
                  <a:schemeClr val="lt2"/>
                </a:solidFill>
                <a:latin typeface="Corbel"/>
                <a:ea typeface="Corbel"/>
                <a:cs typeface="Corbel"/>
                <a:sym typeface="Corbel"/>
              </a:defRPr>
            </a:lvl1pPr>
            <a:lvl2pPr indent="0" lvl="1" marL="0" marR="0" rtl="0" algn="l">
              <a:spcBef>
                <a:spcPts val="0"/>
              </a:spcBef>
              <a:buNone/>
              <a:defRPr b="0" i="0" sz="1200" u="none" cap="none" strike="noStrike">
                <a:solidFill>
                  <a:schemeClr val="lt2"/>
                </a:solidFill>
                <a:latin typeface="Corbel"/>
                <a:ea typeface="Corbel"/>
                <a:cs typeface="Corbel"/>
                <a:sym typeface="Corbel"/>
              </a:defRPr>
            </a:lvl2pPr>
            <a:lvl3pPr indent="0" lvl="2" marL="0" marR="0" rtl="0" algn="l">
              <a:spcBef>
                <a:spcPts val="0"/>
              </a:spcBef>
              <a:buNone/>
              <a:defRPr b="0" i="0" sz="1200" u="none" cap="none" strike="noStrike">
                <a:solidFill>
                  <a:schemeClr val="lt2"/>
                </a:solidFill>
                <a:latin typeface="Corbel"/>
                <a:ea typeface="Corbel"/>
                <a:cs typeface="Corbel"/>
                <a:sym typeface="Corbel"/>
              </a:defRPr>
            </a:lvl3pPr>
            <a:lvl4pPr indent="0" lvl="3" marL="0" marR="0" rtl="0" algn="l">
              <a:spcBef>
                <a:spcPts val="0"/>
              </a:spcBef>
              <a:buNone/>
              <a:defRPr b="0" i="0" sz="1200" u="none" cap="none" strike="noStrike">
                <a:solidFill>
                  <a:schemeClr val="lt2"/>
                </a:solidFill>
                <a:latin typeface="Corbel"/>
                <a:ea typeface="Corbel"/>
                <a:cs typeface="Corbel"/>
                <a:sym typeface="Corbel"/>
              </a:defRPr>
            </a:lvl4pPr>
            <a:lvl5pPr indent="0" lvl="4" marL="0" marR="0" rtl="0" algn="l">
              <a:spcBef>
                <a:spcPts val="0"/>
              </a:spcBef>
              <a:buNone/>
              <a:defRPr b="0" i="0" sz="1200" u="none" cap="none" strike="noStrike">
                <a:solidFill>
                  <a:schemeClr val="lt2"/>
                </a:solidFill>
                <a:latin typeface="Corbel"/>
                <a:ea typeface="Corbel"/>
                <a:cs typeface="Corbel"/>
                <a:sym typeface="Corbel"/>
              </a:defRPr>
            </a:lvl5pPr>
            <a:lvl6pPr indent="0" lvl="5" marL="0" marR="0" rtl="0" algn="l">
              <a:spcBef>
                <a:spcPts val="0"/>
              </a:spcBef>
              <a:buNone/>
              <a:defRPr b="0" i="0" sz="1200" u="none" cap="none" strike="noStrike">
                <a:solidFill>
                  <a:schemeClr val="lt2"/>
                </a:solidFill>
                <a:latin typeface="Corbel"/>
                <a:ea typeface="Corbel"/>
                <a:cs typeface="Corbel"/>
                <a:sym typeface="Corbel"/>
              </a:defRPr>
            </a:lvl6pPr>
            <a:lvl7pPr indent="0" lvl="6" marL="0" marR="0" rtl="0" algn="l">
              <a:spcBef>
                <a:spcPts val="0"/>
              </a:spcBef>
              <a:buNone/>
              <a:defRPr b="0" i="0" sz="1200" u="none" cap="none" strike="noStrike">
                <a:solidFill>
                  <a:schemeClr val="lt2"/>
                </a:solidFill>
                <a:latin typeface="Corbel"/>
                <a:ea typeface="Corbel"/>
                <a:cs typeface="Corbel"/>
                <a:sym typeface="Corbel"/>
              </a:defRPr>
            </a:lvl7pPr>
            <a:lvl8pPr indent="0" lvl="7" marL="0" marR="0" rtl="0" algn="l">
              <a:spcBef>
                <a:spcPts val="0"/>
              </a:spcBef>
              <a:buNone/>
              <a:defRPr b="0" i="0" sz="1200" u="none" cap="none" strike="noStrike">
                <a:solidFill>
                  <a:schemeClr val="lt2"/>
                </a:solidFill>
                <a:latin typeface="Corbel"/>
                <a:ea typeface="Corbel"/>
                <a:cs typeface="Corbel"/>
                <a:sym typeface="Corbel"/>
              </a:defRPr>
            </a:lvl8pPr>
            <a:lvl9pPr indent="0" lvl="8" marL="0" marR="0" rtl="0" algn="l">
              <a:spcBef>
                <a:spcPts val="0"/>
              </a:spcBef>
              <a:buNone/>
              <a:defRPr b="0" i="0" sz="1200" u="none" cap="none" strike="noStrike">
                <a:solidFill>
                  <a:schemeClr val="lt2"/>
                </a:solidFill>
                <a:latin typeface="Corbel"/>
                <a:ea typeface="Corbel"/>
                <a:cs typeface="Corbel"/>
                <a:sym typeface="Corbel"/>
              </a:defRPr>
            </a:lvl9pPr>
          </a:lstStyle>
          <a:p>
            <a:pPr indent="0" lvl="0" marL="0" rtl="0" algn="l">
              <a:spcBef>
                <a:spcPts val="0"/>
              </a:spcBef>
              <a:spcAft>
                <a:spcPts val="0"/>
              </a:spcAft>
              <a:buNone/>
            </a:pPr>
            <a:fld id="{00000000-1234-1234-1234-123412341234}" type="slidenum">
              <a:rPr lang="ru-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3"/>
          <p:cNvSpPr txBox="1"/>
          <p:nvPr>
            <p:ph type="ctrTitle"/>
          </p:nvPr>
        </p:nvSpPr>
        <p:spPr>
          <a:xfrm>
            <a:off x="914400" y="4343400"/>
            <a:ext cx="7772400" cy="1975104"/>
          </a:xfrm>
          <a:prstGeom prst="rect">
            <a:avLst/>
          </a:prstGeom>
          <a:noFill/>
          <a:ln>
            <a:noFill/>
          </a:ln>
        </p:spPr>
        <p:txBody>
          <a:bodyPr anchorCtr="0" anchor="t" bIns="45700" lIns="91425" spcFirstLastPara="1" rIns="91425" wrap="square" tIns="45700">
            <a:noAutofit/>
          </a:bodyPr>
          <a:lstStyle/>
          <a:p>
            <a:pPr indent="0" lvl="0" marL="0" marR="9144" rtl="0" algn="l">
              <a:spcBef>
                <a:spcPts val="0"/>
              </a:spcBef>
              <a:spcAft>
                <a:spcPts val="0"/>
              </a:spcAft>
              <a:buClr>
                <a:srgbClr val="C1EDFF"/>
              </a:buClr>
              <a:buSzPts val="4000"/>
              <a:buFont typeface="Consolas"/>
              <a:buNone/>
            </a:pPr>
            <a:r>
              <a:rPr lang="ru-RU"/>
              <a:t>IСТОРІЯ КОМПАНІЇ PORSCHE</a:t>
            </a:r>
            <a:endParaRPr/>
          </a:p>
        </p:txBody>
      </p:sp>
      <p:sp>
        <p:nvSpPr>
          <p:cNvPr id="148" name="Google Shape;148;p13"/>
          <p:cNvSpPr txBox="1"/>
          <p:nvPr>
            <p:ph idx="1" type="subTitle"/>
          </p:nvPr>
        </p:nvSpPr>
        <p:spPr>
          <a:xfrm>
            <a:off x="914400" y="2834640"/>
            <a:ext cx="7772400" cy="1508760"/>
          </a:xfrm>
          <a:prstGeom prst="rect">
            <a:avLst/>
          </a:prstGeom>
          <a:noFill/>
          <a:ln>
            <a:noFill/>
          </a:ln>
        </p:spPr>
        <p:txBody>
          <a:bodyPr anchorCtr="0" anchor="b" bIns="45700" lIns="100575" spcFirstLastPara="1" rIns="91425" wrap="square" tIns="45700">
            <a:normAutofit/>
          </a:bodyPr>
          <a:lstStyle/>
          <a:p>
            <a:pPr indent="0" lvl="0" marL="0" rtl="0" algn="l">
              <a:spcBef>
                <a:spcPts val="0"/>
              </a:spcBef>
              <a:spcAft>
                <a:spcPts val="0"/>
              </a:spcAft>
              <a:buSzPts val="1900"/>
              <a:buNone/>
            </a:pPr>
            <a:r>
              <a:rPr lang="ru-RU"/>
              <a:t>Підготував  студент группи ТК-4 Вернигор Віталій Вадимович</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nvSpPr>
        <p:spPr>
          <a:xfrm>
            <a:off x="395536" y="1700808"/>
            <a:ext cx="288032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У 1990 р Porsche розробив меморандум про взаєморозуміння з Toyota, щоб вивчити і отримати вигоду з японських методів бережливого виробництва. У 2004 році було повідомлено, що Toyota допомагає Porsche з гібридною технологією</a:t>
            </a:r>
            <a:endParaRPr sz="2000">
              <a:solidFill>
                <a:schemeClr val="lt1"/>
              </a:solidFill>
              <a:latin typeface="Corbel"/>
              <a:ea typeface="Corbel"/>
              <a:cs typeface="Corbel"/>
              <a:sym typeface="Corbel"/>
            </a:endParaRPr>
          </a:p>
        </p:txBody>
      </p:sp>
      <p:sp>
        <p:nvSpPr>
          <p:cNvPr id="202" name="Google Shape;202;p22"/>
          <p:cNvSpPr txBox="1"/>
          <p:nvPr/>
        </p:nvSpPr>
        <p:spPr>
          <a:xfrm>
            <a:off x="3563888" y="1700808"/>
            <a:ext cx="5184576"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У травні 2011 р компанія Porsche Cars North America оголосила про плани витратити 80-100 млн. Дол. США, але отримає близько 15 млн. Дол. США як економічний стимул для перенесення своєї північноамериканської штаб-квартири з Сенді-Спрінгс, передмістя Атланти , в Аеротрополіс, Атланта, новий багатофункціональний комплекс на місці старого заводу Ford Hapeville, розташованого поруч з аеропортом Атланти. Спроектований архітектурним бюро HOK, комплекс буде включати в себе нову офісну будівлю і випробувальний трек. Об'єкт буде відомий за новою адресою - One Porsche Drive.</a:t>
            </a:r>
            <a:endParaRPr sz="2000">
              <a:solidFill>
                <a:schemeClr val="lt1"/>
              </a:solidFill>
              <a:latin typeface="Corbel"/>
              <a:ea typeface="Corbel"/>
              <a:cs typeface="Corbel"/>
              <a:sym typeface="Corbel"/>
            </a:endParaRPr>
          </a:p>
        </p:txBody>
      </p:sp>
      <p:sp>
        <p:nvSpPr>
          <p:cNvPr id="203" name="Google Shape;203;p22"/>
          <p:cNvSpPr txBox="1"/>
          <p:nvPr/>
        </p:nvSpPr>
        <p:spPr>
          <a:xfrm>
            <a:off x="2051720" y="620688"/>
            <a:ext cx="532859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3600">
                <a:solidFill>
                  <a:schemeClr val="lt1"/>
                </a:solidFill>
                <a:latin typeface="Corbel"/>
                <a:ea typeface="Corbel"/>
                <a:cs typeface="Corbel"/>
                <a:sym typeface="Corbel"/>
              </a:rPr>
              <a:t>Всесвітні масштаби</a:t>
            </a:r>
            <a:endParaRPr sz="3600">
              <a:solidFill>
                <a:schemeClr val="lt1"/>
              </a:solidFill>
              <a:latin typeface="Corbel"/>
              <a:ea typeface="Corbel"/>
              <a:cs typeface="Corbel"/>
              <a:sym typeface="Corbe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nvSpPr>
        <p:spPr>
          <a:xfrm>
            <a:off x="174000" y="371325"/>
            <a:ext cx="4398000" cy="6557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Компанія завжди підтримувала тісні відносини з маркою Volkswagen (VW), а пізніше з Volkswagen Group (якої також належить Audi AG), тому що перший Volkswagen Beetle був розроблений Фердинандом Порше (Ferdinand Porsche).</a:t>
            </a:r>
            <a:endParaRPr sz="2000">
              <a:solidFill>
                <a:schemeClr val="lt1"/>
              </a:solidFill>
              <a:latin typeface="Corbel"/>
              <a:ea typeface="Corbel"/>
              <a:cs typeface="Corbel"/>
              <a:sym typeface="Corbel"/>
            </a:endParaRPr>
          </a:p>
          <a:p>
            <a:pPr indent="0" lvl="0" marL="0" rtl="0" algn="l">
              <a:spcBef>
                <a:spcPts val="0"/>
              </a:spcBef>
              <a:spcAft>
                <a:spcPts val="0"/>
              </a:spcAft>
              <a:buSzPts val="1100"/>
              <a:buNone/>
            </a:pPr>
            <a:r>
              <a:t/>
            </a:r>
            <a:endParaRPr sz="2000">
              <a:solidFill>
                <a:srgbClr val="FFFFFF"/>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ru-RU" sz="2000">
                <a:solidFill>
                  <a:srgbClr val="FFFFFF"/>
                </a:solidFill>
                <a:latin typeface="Corbel"/>
                <a:ea typeface="Corbel"/>
                <a:cs typeface="Corbel"/>
                <a:sym typeface="Corbel"/>
              </a:rPr>
              <a:t>Показники концерну невпинно зростають. У 2019 році виручка концерну Porsche склала 28,52 млрд. євро. 2019-й став важливим для Porsche, оскільки було випущено перше електричне авто. Всього було поставлено 280 800 автомобілів, з конвеєра вийшло 274 463. Кількість співробітників концерну у 2019 році склала 35 429 осіб.</a:t>
            </a:r>
            <a:endParaRPr sz="2000">
              <a:solidFill>
                <a:srgbClr val="FFFFFF"/>
              </a:solidFill>
              <a:latin typeface="Corbel"/>
              <a:ea typeface="Corbel"/>
              <a:cs typeface="Corbel"/>
              <a:sym typeface="Corbel"/>
            </a:endParaRPr>
          </a:p>
          <a:p>
            <a:pPr indent="0" lvl="0" marL="0" marR="0" rtl="0" algn="l">
              <a:spcBef>
                <a:spcPts val="0"/>
              </a:spcBef>
              <a:spcAft>
                <a:spcPts val="0"/>
              </a:spcAft>
              <a:buNone/>
            </a:pPr>
            <a:r>
              <a:t/>
            </a:r>
            <a:endParaRPr sz="2000">
              <a:solidFill>
                <a:schemeClr val="lt1"/>
              </a:solidFill>
              <a:latin typeface="Corbel"/>
              <a:ea typeface="Corbel"/>
              <a:cs typeface="Corbel"/>
              <a:sym typeface="Corbel"/>
            </a:endParaRPr>
          </a:p>
          <a:p>
            <a:pPr indent="0" lvl="0" marL="0" marR="0" rtl="0" algn="l">
              <a:spcBef>
                <a:spcPts val="0"/>
              </a:spcBef>
              <a:spcAft>
                <a:spcPts val="0"/>
              </a:spcAft>
              <a:buNone/>
            </a:pPr>
            <a:r>
              <a:t/>
            </a:r>
            <a:endParaRPr sz="2000">
              <a:solidFill>
                <a:schemeClr val="lt1"/>
              </a:solidFill>
              <a:latin typeface="Corbel"/>
              <a:ea typeface="Corbel"/>
              <a:cs typeface="Corbel"/>
              <a:sym typeface="Corbel"/>
            </a:endParaRPr>
          </a:p>
          <a:p>
            <a:pPr indent="0" lvl="0" marL="0" marR="0" rtl="0" algn="l">
              <a:spcBef>
                <a:spcPts val="0"/>
              </a:spcBef>
              <a:spcAft>
                <a:spcPts val="0"/>
              </a:spcAft>
              <a:buNone/>
            </a:pPr>
            <a:r>
              <a:t/>
            </a:r>
            <a:endParaRPr sz="2000">
              <a:solidFill>
                <a:schemeClr val="lt1"/>
              </a:solidFill>
              <a:latin typeface="Corbel"/>
              <a:ea typeface="Corbel"/>
              <a:cs typeface="Corbel"/>
              <a:sym typeface="Corbel"/>
            </a:endParaRPr>
          </a:p>
        </p:txBody>
      </p:sp>
      <p:sp>
        <p:nvSpPr>
          <p:cNvPr id="209" name="Google Shape;209;p23"/>
          <p:cNvSpPr txBox="1"/>
          <p:nvPr/>
        </p:nvSpPr>
        <p:spPr>
          <a:xfrm>
            <a:off x="4893475" y="1489500"/>
            <a:ext cx="3669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rgbClr val="FFFFFF"/>
              </a:solidFill>
              <a:latin typeface="Corbel"/>
              <a:ea typeface="Corbel"/>
              <a:cs typeface="Corbel"/>
              <a:sym typeface="Corbel"/>
            </a:endParaRPr>
          </a:p>
        </p:txBody>
      </p:sp>
      <p:sp>
        <p:nvSpPr>
          <p:cNvPr id="210" name="Google Shape;210;p23"/>
          <p:cNvSpPr txBox="1"/>
          <p:nvPr/>
        </p:nvSpPr>
        <p:spPr>
          <a:xfrm>
            <a:off x="5170275" y="371325"/>
            <a:ext cx="3482700" cy="563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lang="ru-RU" sz="2000">
                <a:solidFill>
                  <a:schemeClr val="lt1"/>
                </a:solidFill>
                <a:latin typeface="Corbel"/>
                <a:ea typeface="Corbel"/>
                <a:cs typeface="Corbel"/>
                <a:sym typeface="Corbel"/>
              </a:rPr>
              <a:t>Проте рекорди в обсягах виробництва чи оборотах не є головною метою компанії. За словами головного виконавчого директора Porsche AG у Штутгарті Олівера Блюме, навіть якщо «наш розвиток виглядає як «швидше, вище, далі», цей девіз є для нас актуальним лише на гоночній трасі. Наш економічний успіх ми вимірюємо інакше. Насамперед йдеться про задоволених клієнтів, високу рентабельність і збереження робочих місць».</a:t>
            </a:r>
            <a:endParaRPr sz="2000">
              <a:solidFill>
                <a:schemeClr val="lt1"/>
              </a:solidFill>
              <a:latin typeface="Corbel"/>
              <a:ea typeface="Corbel"/>
              <a:cs typeface="Corbel"/>
              <a:sym typeface="Corbel"/>
            </a:endParaRPr>
          </a:p>
          <a:p>
            <a:pPr indent="0" lvl="0" marL="0" rtl="0" algn="l">
              <a:spcBef>
                <a:spcPts val="0"/>
              </a:spcBef>
              <a:spcAft>
                <a:spcPts val="0"/>
              </a:spcAft>
              <a:buNone/>
            </a:pPr>
            <a:r>
              <a:t/>
            </a:r>
            <a:endParaRPr>
              <a:latin typeface="Corbel"/>
              <a:ea typeface="Corbel"/>
              <a:cs typeface="Corbel"/>
              <a:sym typeface="Corbe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nvSpPr>
        <p:spPr>
          <a:xfrm>
            <a:off x="962200" y="495600"/>
            <a:ext cx="7005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600">
                <a:solidFill>
                  <a:srgbClr val="FFFFFF"/>
                </a:solidFill>
                <a:latin typeface="Corbel"/>
                <a:ea typeface="Corbel"/>
                <a:cs typeface="Corbel"/>
                <a:sym typeface="Corbel"/>
              </a:rPr>
              <a:t>Економічний стан компанії під час коронавірусу</a:t>
            </a:r>
            <a:endParaRPr sz="2600">
              <a:solidFill>
                <a:srgbClr val="FFFFFF"/>
              </a:solidFill>
              <a:latin typeface="Corbel"/>
              <a:ea typeface="Corbel"/>
              <a:cs typeface="Corbel"/>
              <a:sym typeface="Corbel"/>
            </a:endParaRPr>
          </a:p>
        </p:txBody>
      </p:sp>
      <p:sp>
        <p:nvSpPr>
          <p:cNvPr id="216" name="Google Shape;216;p24"/>
          <p:cNvSpPr txBox="1"/>
          <p:nvPr/>
        </p:nvSpPr>
        <p:spPr>
          <a:xfrm>
            <a:off x="935350" y="1349850"/>
            <a:ext cx="7059000" cy="511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000">
                <a:solidFill>
                  <a:srgbClr val="FFFFFF"/>
                </a:solidFill>
                <a:latin typeface="Corbel"/>
                <a:ea typeface="Corbel"/>
                <a:cs typeface="Corbel"/>
                <a:sym typeface="Corbel"/>
              </a:rPr>
              <a:t>За словами Лутца Мешке, заступника голови правління Porsche AG, у 2020 році компанія відчула вплив коронавірусної кризи, операційний результат компанії впав на 34% і склав 0,6 млрд. євро порівняно з минулим роком. Постачання знизилось на 5%, за 3 місяці компанія передала клієнтам 53 125 автомобілів. «Глобальна коронавірусна криза є серйозним випробуванням для Porsche. Потрібно підтримати загальний позитивний підхід і системне управління,», - зазначає Мешке. Але навіть за часів коронавірусної кризи і зменшення продажів Porsche сповідує головні цінності своєї компанії і йде назустріч клієнтам. Так, компанією було продовжено термін гарантії на автомобілі, запущено безкоштовну аплікацію Porsche 4Kids з іграми і веселими розмальовками, спрямованими на розвиток дітей, що залишились вдома на самоізоляції, а також відкрито безкоштовний доступ до музею Porsche з екскурсіями в Instagram.</a:t>
            </a:r>
            <a:endParaRPr sz="2000">
              <a:solidFill>
                <a:srgbClr val="FFFFFF"/>
              </a:solidFill>
              <a:latin typeface="Corbel"/>
              <a:ea typeface="Corbel"/>
              <a:cs typeface="Corbel"/>
              <a:sym typeface="Corbe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nvSpPr>
        <p:spPr>
          <a:xfrm>
            <a:off x="602750" y="302725"/>
            <a:ext cx="7286400" cy="5772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ru-RU" sz="2300">
                <a:solidFill>
                  <a:srgbClr val="FFFFFF"/>
                </a:solidFill>
                <a:latin typeface="Corbel"/>
                <a:ea typeface="Corbel"/>
                <a:cs typeface="Corbel"/>
                <a:sym typeface="Corbel"/>
              </a:rPr>
              <a:t>Майбутнє Porsche - за електрокарами</a:t>
            </a:r>
            <a:endParaRPr sz="2300">
              <a:solidFill>
                <a:srgbClr val="FFFFFF"/>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t/>
            </a:r>
            <a:endParaRPr sz="2000">
              <a:solidFill>
                <a:srgbClr val="FFFFFF"/>
              </a:solidFill>
              <a:latin typeface="Corbel"/>
              <a:ea typeface="Corbel"/>
              <a:cs typeface="Corbel"/>
              <a:sym typeface="Corbel"/>
            </a:endParaRPr>
          </a:p>
          <a:p>
            <a:pPr indent="0" lvl="0" marL="0" rtl="0" algn="l">
              <a:spcBef>
                <a:spcPts val="0"/>
              </a:spcBef>
              <a:spcAft>
                <a:spcPts val="0"/>
              </a:spcAft>
              <a:buClr>
                <a:schemeClr val="dk1"/>
              </a:buClr>
              <a:buSzPts val="1100"/>
              <a:buFont typeface="Arial"/>
              <a:buNone/>
            </a:pPr>
            <a:r>
              <a:rPr lang="ru-RU" sz="2000">
                <a:solidFill>
                  <a:srgbClr val="FFFFFF"/>
                </a:solidFill>
                <a:latin typeface="Corbel"/>
                <a:ea typeface="Corbel"/>
                <a:cs typeface="Corbel"/>
                <a:sym typeface="Corbel"/>
              </a:rPr>
              <a:t>Сьогодні лідерство на авторинку у сегменті електричних авто впевнено тримає компанія Tesla. Але Фердинанд Порше-старший ще наприкінці ХІХ століття займався розробкою повноцінних електричних двигунів і одним із перших відчув світову тенденцію майбутнього. Сьогодні, за 120 років після перших експериментів, компанія Porsche повертається до розробки електричних авто. Восени 2015 року світ сколихнув випуск Mission E – електричного спорткару в дизайні класичного Porsche. Автомобіль повнопривідний і має потужність до 600 кінських сил. Справжнім проривом стала безпровідна зарядка, індукційна зарядна станція йтиме у комплекті з автомобілем, розмістити її можна буде у власному гаражі. Автомобіль почне заряджатись з тієї миті, як власник зажене машину у гараж. Ще одним революційним винаходом стала панель приладів: датчик слідкує за рухом очей водія і автоматично виводить показники у потрібному місці.</a:t>
            </a:r>
            <a:endParaRPr sz="2000">
              <a:solidFill>
                <a:srgbClr val="FFFFFF"/>
              </a:solidFill>
              <a:latin typeface="Corbel"/>
              <a:ea typeface="Corbel"/>
              <a:cs typeface="Corbel"/>
              <a:sym typeface="Corbe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6"/>
          <p:cNvPicPr preferRelativeResize="0"/>
          <p:nvPr/>
        </p:nvPicPr>
        <p:blipFill>
          <a:blip r:embed="rId3">
            <a:alphaModFix/>
          </a:blip>
          <a:stretch>
            <a:fillRect/>
          </a:stretch>
        </p:blipFill>
        <p:spPr>
          <a:xfrm>
            <a:off x="385100" y="473875"/>
            <a:ext cx="8373776" cy="3854596"/>
          </a:xfrm>
          <a:prstGeom prst="rect">
            <a:avLst/>
          </a:prstGeom>
          <a:noFill/>
          <a:ln>
            <a:noFill/>
          </a:ln>
        </p:spPr>
      </p:pic>
      <p:sp>
        <p:nvSpPr>
          <p:cNvPr id="227" name="Google Shape;227;p26"/>
          <p:cNvSpPr txBox="1"/>
          <p:nvPr/>
        </p:nvSpPr>
        <p:spPr>
          <a:xfrm>
            <a:off x="131700" y="4575550"/>
            <a:ext cx="88806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RU" sz="2000">
                <a:solidFill>
                  <a:srgbClr val="FFFFFF"/>
                </a:solidFill>
                <a:latin typeface="Corbel"/>
                <a:ea typeface="Corbel"/>
                <a:cs typeface="Corbel"/>
                <a:sym typeface="Corbel"/>
              </a:rPr>
              <a:t>За словами Олівера Блюме, для них є важливим, щоб перший електричний автомобіль «їздив як Porsche та виглядав як Porsche, тому що він є справжнім Porsche». «Із точки зору якості він нічим не поступатиметься автівкам із двигунами внутрішнього згоряння». У вересні 2019 році компанією було випущено автомобіль Porsche Taycan, що функціонує виключно на електриці і є серійним втіленням випуску Mission E. </a:t>
            </a:r>
            <a:endParaRPr sz="2000">
              <a:solidFill>
                <a:srgbClr val="FFFFFF"/>
              </a:solidFill>
              <a:latin typeface="Corbel"/>
              <a:ea typeface="Corbel"/>
              <a:cs typeface="Corbel"/>
              <a:sym typeface="Corbe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7"/>
          <p:cNvSpPr txBox="1"/>
          <p:nvPr/>
        </p:nvSpPr>
        <p:spPr>
          <a:xfrm>
            <a:off x="152400" y="4112125"/>
            <a:ext cx="88392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RU" sz="2000">
                <a:solidFill>
                  <a:srgbClr val="FFFFFF"/>
                </a:solidFill>
                <a:latin typeface="Corbel"/>
                <a:ea typeface="Corbel"/>
                <a:cs typeface="Corbel"/>
                <a:sym typeface="Corbel"/>
              </a:rPr>
              <a:t>Довга історія злетів і падінь була б неможливою без міцної хватки членів родини Порше, які не лише втримали компанію на плаву, але й від покоління до покоління вели сім’ю до фінансового успіху. Сьогодні Порше займають третє місце серед найбагатших родин Європи і є найбагатшою родиною Австрії. Їхні статки оцінюється у 52,8 млрд. євро. І навіть не віриться, що історія успіху починалась із бажання Фердинанда Порше-старшого конструювати двигуни для дирижаблів.</a:t>
            </a:r>
            <a:endParaRPr sz="2000">
              <a:solidFill>
                <a:srgbClr val="FFFFFF"/>
              </a:solidFill>
              <a:latin typeface="Corbel"/>
              <a:ea typeface="Corbel"/>
              <a:cs typeface="Corbel"/>
              <a:sym typeface="Corbel"/>
            </a:endParaRPr>
          </a:p>
        </p:txBody>
      </p:sp>
      <p:pic>
        <p:nvPicPr>
          <p:cNvPr id="233" name="Google Shape;233;p27"/>
          <p:cNvPicPr preferRelativeResize="0"/>
          <p:nvPr/>
        </p:nvPicPr>
        <p:blipFill>
          <a:blip r:embed="rId3">
            <a:alphaModFix/>
          </a:blip>
          <a:stretch>
            <a:fillRect/>
          </a:stretch>
        </p:blipFill>
        <p:spPr>
          <a:xfrm>
            <a:off x="152400" y="897800"/>
            <a:ext cx="8839200" cy="265176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txBox="1"/>
          <p:nvPr>
            <p:ph type="ctrTitle"/>
          </p:nvPr>
        </p:nvSpPr>
        <p:spPr>
          <a:xfrm>
            <a:off x="685800" y="2441400"/>
            <a:ext cx="7772400" cy="19752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lang="ru-RU"/>
              <a:t>Дякую за Вашу увагу!</a:t>
            </a:r>
            <a:endParaRPr/>
          </a:p>
        </p:txBody>
      </p:sp>
      <p:sp>
        <p:nvSpPr>
          <p:cNvPr id="239" name="Google Shape;239;p28"/>
          <p:cNvSpPr txBox="1"/>
          <p:nvPr>
            <p:ph idx="1" type="subTitle"/>
          </p:nvPr>
        </p:nvSpPr>
        <p:spPr>
          <a:xfrm>
            <a:off x="685800" y="3254255"/>
            <a:ext cx="7772400" cy="349500"/>
          </a:xfrm>
          <a:prstGeom prst="rect">
            <a:avLst/>
          </a:prstGeom>
        </p:spPr>
        <p:txBody>
          <a:bodyPr anchorCtr="0" anchor="b" bIns="45700" lIns="100575" spcFirstLastPara="1" rIns="91425" wrap="square" tIns="45700">
            <a:normAutofit lnSpcReduction="20000"/>
          </a:bodyPr>
          <a:lstStyle/>
          <a:p>
            <a:pPr indent="0" lvl="0" marL="0" rtl="0" algn="ctr">
              <a:spcBef>
                <a:spcPts val="0"/>
              </a:spcBef>
              <a:spcAft>
                <a:spcPts val="0"/>
              </a:spcAft>
              <a:buNone/>
            </a:pPr>
            <a:r>
              <a:rPr lang="ru-RU"/>
              <a:t>Інформацію підготував студент ТК-4 Вернигор Віталій Вадимович</a:t>
            </a:r>
            <a:endParaRPr/>
          </a:p>
        </p:txBody>
      </p:sp>
      <p:sp>
        <p:nvSpPr>
          <p:cNvPr id="240" name="Google Shape;240;p28"/>
          <p:cNvSpPr txBox="1"/>
          <p:nvPr/>
        </p:nvSpPr>
        <p:spPr>
          <a:xfrm>
            <a:off x="6174875" y="5130100"/>
            <a:ext cx="7350900" cy="85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orbel"/>
              <a:ea typeface="Corbel"/>
              <a:cs typeface="Corbel"/>
              <a:sym typeface="Corbe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4"/>
          <p:cNvSpPr txBox="1"/>
          <p:nvPr/>
        </p:nvSpPr>
        <p:spPr>
          <a:xfrm>
            <a:off x="539552" y="2492896"/>
            <a:ext cx="4248472"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ru-RU" sz="2000" u="none" cap="none" strike="noStrike">
                <a:solidFill>
                  <a:schemeClr val="lt1"/>
                </a:solidFill>
                <a:latin typeface="Corbel"/>
                <a:ea typeface="Corbel"/>
                <a:cs typeface="Corbel"/>
                <a:sym typeface="Corbel"/>
              </a:rPr>
              <a:t>Porsche (По́рше, повна оригінальна назва — Die Dr. Ing. h.c. F. Porsche AG, скор. Porsche AG (укр. Акціонерне товариство Порше) — німецька автобудівна компанія, що з 2007 року на 100 % належала холдингу Porsche Automobil Holding SE. </a:t>
            </a:r>
            <a:endParaRPr sz="2000">
              <a:solidFill>
                <a:schemeClr val="lt1"/>
              </a:solidFill>
              <a:latin typeface="Corbel"/>
              <a:ea typeface="Corbel"/>
              <a:cs typeface="Corbel"/>
              <a:sym typeface="Corbel"/>
            </a:endParaRPr>
          </a:p>
        </p:txBody>
      </p:sp>
      <p:sp>
        <p:nvSpPr>
          <p:cNvPr id="154" name="Google Shape;154;p14"/>
          <p:cNvSpPr txBox="1"/>
          <p:nvPr/>
        </p:nvSpPr>
        <p:spPr>
          <a:xfrm>
            <a:off x="539552" y="1484784"/>
            <a:ext cx="828092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3600">
                <a:solidFill>
                  <a:schemeClr val="lt1"/>
                </a:solidFill>
                <a:latin typeface="Consolas"/>
                <a:ea typeface="Consolas"/>
                <a:cs typeface="Consolas"/>
                <a:sym typeface="Consolas"/>
              </a:rPr>
              <a:t>Загальна інформація про компанію</a:t>
            </a:r>
            <a:endParaRPr sz="3600">
              <a:solidFill>
                <a:schemeClr val="lt1"/>
              </a:solidFill>
              <a:latin typeface="Consolas"/>
              <a:ea typeface="Consolas"/>
              <a:cs typeface="Consolas"/>
              <a:sym typeface="Consolas"/>
            </a:endParaRPr>
          </a:p>
        </p:txBody>
      </p:sp>
      <p:sp>
        <p:nvSpPr>
          <p:cNvPr id="155" name="Google Shape;155;p14"/>
          <p:cNvSpPr txBox="1"/>
          <p:nvPr/>
        </p:nvSpPr>
        <p:spPr>
          <a:xfrm>
            <a:off x="4716016" y="2492896"/>
            <a:ext cx="4248472" cy="31700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З 7 грудня 2009 49,9 % акцій компанії належить концерну Volkswagen AG. Компанія спеціалізується на випуску легкових спортивних та гоночних автомобілів. Штаб-квартира компанії знаходиться в Штутгарті, основні заводи в Штутгарті і Лейпцигу.</a:t>
            </a:r>
            <a:endParaRPr sz="2000">
              <a:solidFill>
                <a:schemeClr val="lt1"/>
              </a:solidFill>
              <a:latin typeface="Corbel"/>
              <a:ea typeface="Corbel"/>
              <a:cs typeface="Corbel"/>
              <a:sym typeface="Corbel"/>
            </a:endParaRPr>
          </a:p>
          <a:p>
            <a:pPr indent="0" lvl="0" marL="0" marR="0" rtl="0" algn="l">
              <a:spcBef>
                <a:spcPts val="0"/>
              </a:spcBef>
              <a:spcAft>
                <a:spcPts val="0"/>
              </a:spcAft>
              <a:buNone/>
            </a:pPr>
            <a:r>
              <a:t/>
            </a:r>
            <a:endParaRPr sz="2000">
              <a:solidFill>
                <a:schemeClr val="lt1"/>
              </a:solidFill>
              <a:latin typeface="Corbel"/>
              <a:ea typeface="Corbel"/>
              <a:cs typeface="Corbel"/>
              <a:sym typeface="Corbe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5"/>
          <p:cNvSpPr txBox="1"/>
          <p:nvPr/>
        </p:nvSpPr>
        <p:spPr>
          <a:xfrm>
            <a:off x="611560" y="836712"/>
            <a:ext cx="4392488" cy="53245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Датою заснування компанії вважається 1931 рік, коли інженер-механік Фердинанд Порше відкрив власне конструкторське бюро. До Другої світової війни компанія випускала також авіаційні та танкові двигуни. У 1939 році був розроблений перший автомобіль компанії - Porsche 64, який став прабатьком всіх майбутніх Porsche. Протягом Другої Світової компанія займалася випуском військової продукції - штабних автомобілів і амфібій. Фердинанд Порше брав участь в розробці німецьких важких танків «Тигр P», а також надважкого танка «Маус».</a:t>
            </a:r>
            <a:endParaRPr sz="2000">
              <a:solidFill>
                <a:schemeClr val="lt1"/>
              </a:solidFill>
              <a:latin typeface="Corbel"/>
              <a:ea typeface="Corbel"/>
              <a:cs typeface="Corbel"/>
              <a:sym typeface="Corbel"/>
            </a:endParaRPr>
          </a:p>
        </p:txBody>
      </p:sp>
      <p:pic>
        <p:nvPicPr>
          <p:cNvPr descr="Смотреть исходное изображение" id="161" name="Google Shape;161;p15"/>
          <p:cNvPicPr preferRelativeResize="0"/>
          <p:nvPr/>
        </p:nvPicPr>
        <p:blipFill rotWithShape="1">
          <a:blip r:embed="rId3">
            <a:alphaModFix/>
          </a:blip>
          <a:srcRect b="0" l="0" r="0" t="0"/>
          <a:stretch/>
        </p:blipFill>
        <p:spPr>
          <a:xfrm>
            <a:off x="4716016" y="1196752"/>
            <a:ext cx="4591272" cy="45912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6"/>
          <p:cNvSpPr txBox="1"/>
          <p:nvPr/>
        </p:nvSpPr>
        <p:spPr>
          <a:xfrm>
            <a:off x="611560" y="1484784"/>
            <a:ext cx="3960440"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Спочатку компанія пропонувала послуги з розробки та консалтингу автомобілів, але не виробляла автомобілів під власним ім'ям. Одним з перших завдань, яке отримало нове підприємство, була розробка автомобіля для народу, тобто Volkswagen. Це призвело до того, що Volkswagen Beetle, одна з найуспішніших конструкцій автомобілів всіх часів.</a:t>
            </a:r>
            <a:endParaRPr/>
          </a:p>
          <a:p>
            <a:pPr indent="0" lvl="0" marL="0" marR="0" rtl="0" algn="l">
              <a:spcBef>
                <a:spcPts val="0"/>
              </a:spcBef>
              <a:spcAft>
                <a:spcPts val="0"/>
              </a:spcAft>
              <a:buNone/>
            </a:pPr>
            <a:r>
              <a:rPr lang="ru-RU" sz="2000">
                <a:solidFill>
                  <a:schemeClr val="lt1"/>
                </a:solidFill>
                <a:latin typeface="Corbel"/>
                <a:ea typeface="Corbel"/>
                <a:cs typeface="Corbel"/>
                <a:sym typeface="Corbel"/>
              </a:rPr>
              <a:t>Porsche 64 був розроблений в 1939 р з використанням багатьох комплектуючих від "Жука".</a:t>
            </a:r>
            <a:endParaRPr sz="2000">
              <a:solidFill>
                <a:schemeClr val="lt1"/>
              </a:solidFill>
              <a:latin typeface="Corbel"/>
              <a:ea typeface="Corbel"/>
              <a:cs typeface="Corbel"/>
              <a:sym typeface="Corbel"/>
            </a:endParaRPr>
          </a:p>
        </p:txBody>
      </p:sp>
      <p:sp>
        <p:nvSpPr>
          <p:cNvPr id="167" name="Google Shape;167;p16"/>
          <p:cNvSpPr txBox="1"/>
          <p:nvPr/>
        </p:nvSpPr>
        <p:spPr>
          <a:xfrm>
            <a:off x="4860032" y="1484784"/>
            <a:ext cx="3600400"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Під час свого 20-місячного тюремного ув'язнення син Фердинанда  Порше, Феррі Порше, вирішив побудувати свій власний автомобіль, тому що не міг знайти існуючий, який хотів би купити. Він також повинен був управляти компанією в найважчі дні до звільнення його батька в серпні 1947 р, але багато хто вважає 356 першим Porsche просто тому, що це була перша модель, яку продала молодоа компанія.</a:t>
            </a:r>
            <a:endParaRPr sz="2000">
              <a:solidFill>
                <a:schemeClr val="lt1"/>
              </a:solidFill>
              <a:latin typeface="Corbel"/>
              <a:ea typeface="Corbel"/>
              <a:cs typeface="Corbel"/>
              <a:sym typeface="Corbe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7"/>
          <p:cNvSpPr txBox="1"/>
          <p:nvPr/>
        </p:nvSpPr>
        <p:spPr>
          <a:xfrm>
            <a:off x="868350" y="720000"/>
            <a:ext cx="7407300" cy="541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000">
                <a:solidFill>
                  <a:srgbClr val="FFFFFF"/>
                </a:solidFill>
                <a:latin typeface="Corbel"/>
                <a:ea typeface="Corbel"/>
                <a:cs typeface="Corbel"/>
                <a:sym typeface="Corbel"/>
              </a:rPr>
              <a:t>Феррі модернізував творіння батька Porsche 356, зробивши автівку кабріолетом. Його авторству належить і автомобіль Porsche 911 - розробка, яка зіграла з Порше-молодшим злий жарт. Задньопривідний і задньомоторний спорткар був занадто поворотким, тому при зменшенні обертів важку задню частину автівки заносило. Така особливість могла коштувати життя недосвідченому водієві. Але якщо батько Феррі був геніальним конструктором, то син на додачу до цього хисту отримав ще і менеджерський талант. Він зміг перетворити слабкість автомобіля на його силу. Досвідчені водії використовували цю особливість авто для швидкісної їзди на звивистих трасах. Фердинанд-молодший використав це у рекламі, назвавши 911 автомобілем для справжніх драйверів. Модель витримала багато модернізацій, але її зовнішній вигляд у загальних рисах залишається незмінним уже протягом 50 років. Далі у Порше з’явились моделі авто з турбованим двигуном, із роботизованою коробкою передач та зі зйомними панелями даху.</a:t>
            </a:r>
            <a:endParaRPr sz="2000">
              <a:solidFill>
                <a:srgbClr val="FFFFFF"/>
              </a:solidFill>
              <a:latin typeface="Corbel"/>
              <a:ea typeface="Corbel"/>
              <a:cs typeface="Corbel"/>
              <a:sym typeface="Cor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18"/>
          <p:cNvPicPr preferRelativeResize="0"/>
          <p:nvPr/>
        </p:nvPicPr>
        <p:blipFill>
          <a:blip r:embed="rId3">
            <a:alphaModFix/>
          </a:blip>
          <a:stretch>
            <a:fillRect/>
          </a:stretch>
        </p:blipFill>
        <p:spPr>
          <a:xfrm>
            <a:off x="152400" y="701575"/>
            <a:ext cx="8839200" cy="4456430"/>
          </a:xfrm>
          <a:prstGeom prst="rect">
            <a:avLst/>
          </a:prstGeom>
          <a:noFill/>
          <a:ln>
            <a:noFill/>
          </a:ln>
        </p:spPr>
      </p:pic>
      <p:sp>
        <p:nvSpPr>
          <p:cNvPr id="178" name="Google Shape;178;p18"/>
          <p:cNvSpPr txBox="1"/>
          <p:nvPr/>
        </p:nvSpPr>
        <p:spPr>
          <a:xfrm>
            <a:off x="2864250" y="5545325"/>
            <a:ext cx="3415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ru-RU" sz="2800">
                <a:solidFill>
                  <a:srgbClr val="FFFFFF"/>
                </a:solidFill>
                <a:latin typeface="Corbel"/>
                <a:ea typeface="Corbel"/>
                <a:cs typeface="Corbel"/>
                <a:sym typeface="Corbel"/>
              </a:rPr>
              <a:t>Porsche 356</a:t>
            </a:r>
            <a:endParaRPr sz="3100">
              <a:solidFill>
                <a:srgbClr val="FFFFFF"/>
              </a:solidFill>
              <a:latin typeface="Corbel"/>
              <a:ea typeface="Corbel"/>
              <a:cs typeface="Corbel"/>
              <a:sym typeface="Cor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19"/>
          <p:cNvPicPr preferRelativeResize="0"/>
          <p:nvPr/>
        </p:nvPicPr>
        <p:blipFill>
          <a:blip r:embed="rId3">
            <a:alphaModFix/>
          </a:blip>
          <a:stretch>
            <a:fillRect/>
          </a:stretch>
        </p:blipFill>
        <p:spPr>
          <a:xfrm>
            <a:off x="152400" y="451250"/>
            <a:ext cx="5635576" cy="5955500"/>
          </a:xfrm>
          <a:prstGeom prst="rect">
            <a:avLst/>
          </a:prstGeom>
          <a:noFill/>
          <a:ln>
            <a:noFill/>
          </a:ln>
        </p:spPr>
      </p:pic>
      <p:sp>
        <p:nvSpPr>
          <p:cNvPr id="184" name="Google Shape;184;p19"/>
          <p:cNvSpPr txBox="1"/>
          <p:nvPr/>
        </p:nvSpPr>
        <p:spPr>
          <a:xfrm>
            <a:off x="6415975" y="2874900"/>
            <a:ext cx="2143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RU" sz="2000">
                <a:solidFill>
                  <a:srgbClr val="FFFFFF"/>
                </a:solidFill>
                <a:latin typeface="Corbel"/>
                <a:ea typeface="Corbel"/>
                <a:cs typeface="Corbel"/>
                <a:sym typeface="Corbel"/>
              </a:rPr>
              <a:t>Еволюція моделі Porsche 911 з 1963 по 2019 рік</a:t>
            </a:r>
            <a:endParaRPr sz="2000">
              <a:solidFill>
                <a:srgbClr val="FFFFFF"/>
              </a:solidFill>
              <a:latin typeface="Corbel"/>
              <a:ea typeface="Corbel"/>
              <a:cs typeface="Corbel"/>
              <a:sym typeface="Corbe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nvSpPr>
        <p:spPr>
          <a:xfrm>
            <a:off x="611560" y="2060848"/>
            <a:ext cx="3600400" cy="3477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Porsche належить 25,1 % акцій найбільшого європейського автовиробника Volkswagen AG. Загальна чисельність персоналу Porsche — 11,9 тис. чоловік (2005). Прибуток компанії за 2005 рік склав 6,57 млрд. євро. Виручка компанії за 2006 рік склала 7,23 млрд євро, роком раніше — 6, 57 млрд. </a:t>
            </a:r>
            <a:endParaRPr sz="2000">
              <a:solidFill>
                <a:schemeClr val="lt1"/>
              </a:solidFill>
              <a:latin typeface="Corbel"/>
              <a:ea typeface="Corbel"/>
              <a:cs typeface="Corbel"/>
              <a:sym typeface="Corbel"/>
            </a:endParaRPr>
          </a:p>
        </p:txBody>
      </p:sp>
      <p:sp>
        <p:nvSpPr>
          <p:cNvPr id="190" name="Google Shape;190;p20"/>
          <p:cNvSpPr txBox="1"/>
          <p:nvPr/>
        </p:nvSpPr>
        <p:spPr>
          <a:xfrm>
            <a:off x="611560" y="980728"/>
            <a:ext cx="8136904"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3600">
                <a:solidFill>
                  <a:schemeClr val="lt1"/>
                </a:solidFill>
                <a:latin typeface="Consolas"/>
                <a:ea typeface="Consolas"/>
                <a:cs typeface="Consolas"/>
                <a:sym typeface="Consolas"/>
              </a:rPr>
              <a:t>Економічні показники компанії</a:t>
            </a:r>
            <a:endParaRPr sz="3600">
              <a:solidFill>
                <a:schemeClr val="lt1"/>
              </a:solidFill>
              <a:latin typeface="Consolas"/>
              <a:ea typeface="Consolas"/>
              <a:cs typeface="Consolas"/>
              <a:sym typeface="Consolas"/>
            </a:endParaRPr>
          </a:p>
          <a:p>
            <a:pPr indent="0" lvl="0" marL="0" marR="0" rtl="0" algn="l">
              <a:spcBef>
                <a:spcPts val="0"/>
              </a:spcBef>
              <a:spcAft>
                <a:spcPts val="0"/>
              </a:spcAft>
              <a:buNone/>
            </a:pPr>
            <a:r>
              <a:t/>
            </a:r>
            <a:endParaRPr sz="3600">
              <a:solidFill>
                <a:schemeClr val="lt1"/>
              </a:solidFill>
              <a:latin typeface="Consolas"/>
              <a:ea typeface="Consolas"/>
              <a:cs typeface="Consolas"/>
              <a:sym typeface="Consolas"/>
            </a:endParaRPr>
          </a:p>
        </p:txBody>
      </p:sp>
      <p:sp>
        <p:nvSpPr>
          <p:cNvPr id="191" name="Google Shape;191;p20"/>
          <p:cNvSpPr txBox="1"/>
          <p:nvPr/>
        </p:nvSpPr>
        <p:spPr>
          <a:xfrm>
            <a:off x="4932040" y="2060848"/>
            <a:ext cx="3456384" cy="34778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Чистий прибуток за 2006 рік — 1,393 млрд євро. Реалізовано 97,5 тис. автомобілів. Чисельність працівників на 2007 рік — 11,4 тис. людей. За даними журналу Fortune, в автомобілях Porsche лише 20 % зроблено руками власних робітників, інше припадає на частку постачальників.</a:t>
            </a:r>
            <a:endParaRPr sz="2000">
              <a:solidFill>
                <a:schemeClr val="lt1"/>
              </a:solidFill>
              <a:latin typeface="Corbel"/>
              <a:ea typeface="Corbel"/>
              <a:cs typeface="Corbel"/>
              <a:sym typeface="Corbe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nvSpPr>
        <p:spPr>
          <a:xfrm>
            <a:off x="1259632" y="1412776"/>
            <a:ext cx="6840760" cy="437042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000">
                <a:solidFill>
                  <a:schemeClr val="lt1"/>
                </a:solidFill>
                <a:latin typeface="Corbel"/>
                <a:ea typeface="Corbel"/>
                <a:cs typeface="Corbel"/>
                <a:sym typeface="Corbel"/>
              </a:rPr>
              <a:t>У 1972 році юридична форма компанії була змінена з Kommanditgesellschaft (KG), або товариство з обмеженою відповідальністю, на Aktiengesellschaft (AG), або акціонерне товариство з обмеженою відповідальністю, тому що Феррі Порш, дізнавшись про політику Соічиро Хонди щодо "відсутності членів сім'ї в компанії ", прийшов до висновку, що масштаби компанії переросли у  «сімейну операцію». Це призвело до створення виконавчої ради, до складу якого увійшли члени, які не є членами сім'ї Porsche, а також наглядової ради, що складається в основному з членів сім'ї. З цією зміною більшість членів сім'ї, які працювали в компанії, включаючи Ф. А. Порше і Фердинанда П'єха, пішли з компанії.</a:t>
            </a:r>
            <a:endParaRPr sz="2000">
              <a:solidFill>
                <a:schemeClr val="lt1"/>
              </a:solidFill>
              <a:latin typeface="Corbel"/>
              <a:ea typeface="Corbel"/>
              <a:cs typeface="Corbel"/>
              <a:sym typeface="Corbel"/>
            </a:endParaRPr>
          </a:p>
          <a:p>
            <a:pPr indent="0" lvl="0" marL="0" marR="0" rtl="0" algn="l">
              <a:spcBef>
                <a:spcPts val="0"/>
              </a:spcBef>
              <a:spcAft>
                <a:spcPts val="0"/>
              </a:spcAft>
              <a:buNone/>
            </a:pPr>
            <a:r>
              <a:t/>
            </a:r>
            <a:endParaRPr sz="1800">
              <a:solidFill>
                <a:schemeClr val="lt1"/>
              </a:solidFill>
              <a:latin typeface="Corbel"/>
              <a:ea typeface="Corbel"/>
              <a:cs typeface="Corbel"/>
              <a:sym typeface="Corbel"/>
            </a:endParaRPr>
          </a:p>
        </p:txBody>
      </p:sp>
    </p:spTree>
  </p:cSld>
  <p:clrMapOvr>
    <a:masterClrMapping/>
  </p:clrMapOvr>
</p:sld>
</file>

<file path=ppt/theme/theme1.xml><?xml version="1.0" encoding="utf-8"?>
<a:theme xmlns:a="http://schemas.openxmlformats.org/drawingml/2006/main" xmlns:r="http://schemas.openxmlformats.org/officeDocument/2006/relationships" name="Метро">
  <a:themeElements>
    <a:clrScheme name="Метро">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